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1" r:id="rId15"/>
    <p:sldId id="282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5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13E2F-68E1-411D-908E-F7AF1EFD343C}" type="datetimeFigureOut">
              <a:rPr lang="ro-RO" smtClean="0"/>
              <a:pPr/>
              <a:t>20.03.2018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20B3E-4F1C-4FCE-86DC-27A397C6BFDF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20B3E-4F1C-4FCE-86DC-27A397C6BFDF}" type="slidenum">
              <a:rPr lang="ro-RO" smtClean="0"/>
              <a:pPr/>
              <a:t>1</a:t>
            </a:fld>
            <a:endParaRPr lang="ro-R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7772400" cy="1470025"/>
          </a:xfrm>
        </p:spPr>
        <p:txBody>
          <a:bodyPr>
            <a:noAutofit/>
          </a:bodyPr>
          <a:lstStyle/>
          <a:p>
            <a:r>
              <a:rPr lang="hu-HU" sz="9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lgerian" pitchFamily="82" charset="0"/>
              </a:rPr>
              <a:t>ROMA</a:t>
            </a:r>
            <a:endParaRPr lang="ro-RO" sz="96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 dirty="0"/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514600" y="609600"/>
            <a:ext cx="3581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ROMA</a:t>
            </a:r>
            <a:endParaRPr 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hu-HU" dirty="0"/>
              <a:t>COLUMNA 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352800" cy="4434840"/>
          </a:xfrm>
        </p:spPr>
        <p:txBody>
          <a:bodyPr>
            <a:normAutofit/>
          </a:bodyPr>
          <a:lstStyle/>
          <a:p>
            <a:r>
              <a:rPr lang="hu-HU" dirty="0"/>
              <a:t>Columna a fost ridicat</a:t>
            </a:r>
            <a:r>
              <a:rPr lang="ro-RO" dirty="0"/>
              <a:t>ă pentru a comemora victoriile </a:t>
            </a:r>
            <a:r>
              <a:rPr lang="ro-RO" dirty="0" smtClean="0"/>
              <a:t>lui Traian</a:t>
            </a:r>
            <a:r>
              <a:rPr lang="ro-RO" dirty="0"/>
              <a:t>.</a:t>
            </a:r>
          </a:p>
          <a:p>
            <a:r>
              <a:rPr lang="ro-RO" dirty="0"/>
              <a:t>Basorelieful prezintă secvenț</a:t>
            </a:r>
            <a:r>
              <a:rPr lang="en-US" dirty="0"/>
              <a:t>e </a:t>
            </a:r>
            <a:r>
              <a:rPr lang="ro-RO" dirty="0"/>
              <a:t>de luptă dintre c</a:t>
            </a:r>
            <a:r>
              <a:rPr lang="en-US" dirty="0"/>
              <a:t>a</a:t>
            </a:r>
            <a:r>
              <a:rPr lang="ro-RO" dirty="0"/>
              <a:t>mpaniile lui Traian și daci.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685800"/>
            <a:ext cx="4575175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9296400" cy="762000"/>
          </a:xfrm>
        </p:spPr>
        <p:txBody>
          <a:bodyPr>
            <a:normAutofit fontScale="90000"/>
          </a:bodyPr>
          <a:lstStyle/>
          <a:p>
            <a:r>
              <a:rPr lang="ro-RO" dirty="0"/>
              <a:t>SECȚIUNE DIN COLUMNA LUI TRAI</a:t>
            </a:r>
            <a:r>
              <a:rPr lang="en-US" dirty="0"/>
              <a:t>A</a:t>
            </a:r>
            <a:r>
              <a:rPr lang="ro-RO" dirty="0"/>
              <a:t>N</a:t>
            </a:r>
          </a:p>
        </p:txBody>
      </p:sp>
      <p:pic>
        <p:nvPicPr>
          <p:cNvPr id="3" name="Picture 4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85344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ro-RO" dirty="0"/>
              <a:t>PANTHEON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1523999"/>
          </a:xfrm>
        </p:spPr>
        <p:txBody>
          <a:bodyPr>
            <a:normAutofit fontScale="92500" lnSpcReduction="20000"/>
          </a:bodyPr>
          <a:lstStyle/>
          <a:p>
            <a:r>
              <a:rPr lang="ro-RO" dirty="0"/>
              <a:t>Este una dintre clădirile reprezentative ale Romei</a:t>
            </a:r>
          </a:p>
          <a:p>
            <a:r>
              <a:rPr lang="ro-RO" dirty="0"/>
              <a:t>Are </a:t>
            </a:r>
            <a:r>
              <a:rPr lang="ro-RO" dirty="0" smtClean="0"/>
              <a:t>16</a:t>
            </a:r>
            <a:r>
              <a:rPr lang="ro-RO" dirty="0" smtClean="0"/>
              <a:t> </a:t>
            </a:r>
            <a:r>
              <a:rPr lang="ro-RO" dirty="0"/>
              <a:t>coloane și un portic de granit.</a:t>
            </a:r>
          </a:p>
          <a:p>
            <a:r>
              <a:rPr lang="ro-RO" dirty="0"/>
              <a:t>A fost foarte bine îingrijit fiind utilizat până în zilele noastre.</a:t>
            </a:r>
          </a:p>
        </p:txBody>
      </p:sp>
      <p:pic>
        <p:nvPicPr>
          <p:cNvPr id="25602" name="Picture 2" descr="Image result for pantheonu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743200"/>
            <a:ext cx="66294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ro-RO" dirty="0"/>
              <a:t>PICTURĂ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438401"/>
          </a:xfrm>
        </p:spPr>
        <p:txBody>
          <a:bodyPr>
            <a:normAutofit/>
          </a:bodyPr>
          <a:lstStyle/>
          <a:p>
            <a:r>
              <a:rPr lang="ro-RO" dirty="0"/>
              <a:t>Tehnicile folosite în arta romană sun</a:t>
            </a:r>
            <a:r>
              <a:rPr lang="en-US" dirty="0"/>
              <a:t>t:</a:t>
            </a:r>
            <a:r>
              <a:rPr lang="ro-RO" dirty="0"/>
              <a:t>fresca, pictura grecească,etc.</a:t>
            </a:r>
          </a:p>
          <a:p>
            <a:r>
              <a:rPr lang="ro-RO" dirty="0"/>
              <a:t>Temele picturilor pot fi</a:t>
            </a:r>
            <a:r>
              <a:rPr lang="en-US" dirty="0"/>
              <a:t>:</a:t>
            </a:r>
            <a:r>
              <a:rPr lang="ro-RO" dirty="0"/>
              <a:t> subiecte mitologice, personaje imperiale sau militare, peisaje naturi moarte, ornamente geometrice, florale, figurative.</a:t>
            </a:r>
          </a:p>
          <a:p>
            <a:endParaRPr lang="ro-RO" dirty="0"/>
          </a:p>
        </p:txBody>
      </p:sp>
      <p:pic>
        <p:nvPicPr>
          <p:cNvPr id="27650" name="Picture 2" descr="Image result for mozaicul din pomp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581400"/>
            <a:ext cx="44196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1312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Tablouri</a:t>
            </a:r>
            <a:endParaRPr lang="en-US" dirty="0"/>
          </a:p>
        </p:txBody>
      </p:sp>
      <p:pic>
        <p:nvPicPr>
          <p:cNvPr id="41986" name="Picture 2" descr="Imagini pentru crucificarea sfantului mat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814" y="1647822"/>
            <a:ext cx="2857500" cy="3562351"/>
          </a:xfrm>
          <a:prstGeom prst="rect">
            <a:avLst/>
          </a:prstGeom>
          <a:noFill/>
        </p:spPr>
      </p:pic>
      <p:pic>
        <p:nvPicPr>
          <p:cNvPr id="41988" name="Picture 4" descr="Imagini pentru sfantul ieron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4885" y="1647822"/>
            <a:ext cx="2768406" cy="3562351"/>
          </a:xfrm>
          <a:prstGeom prst="rect">
            <a:avLst/>
          </a:prstGeom>
          <a:noFill/>
        </p:spPr>
      </p:pic>
      <p:pic>
        <p:nvPicPr>
          <p:cNvPr id="41990" name="Picture 6" descr="Imagini pentru david cu capul lui goli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5276" y="2971800"/>
            <a:ext cx="2629647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Tablouri</a:t>
            </a:r>
            <a:endParaRPr lang="en-US" dirty="0"/>
          </a:p>
        </p:txBody>
      </p:sp>
      <p:pic>
        <p:nvPicPr>
          <p:cNvPr id="43010" name="Picture 2" descr="Imagini pentru convertirea sfantului mat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5047488" cy="3505200"/>
          </a:xfrm>
          <a:prstGeom prst="rect">
            <a:avLst/>
          </a:prstGeom>
          <a:noFill/>
        </p:spPr>
      </p:pic>
      <p:pic>
        <p:nvPicPr>
          <p:cNvPr id="43012" name="Picture 4" descr="Imagini pentru sfantul matei si ingeru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295400"/>
            <a:ext cx="2857500" cy="4600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SCULPTURA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3429000" cy="4419599"/>
          </a:xfrm>
        </p:spPr>
        <p:txBody>
          <a:bodyPr>
            <a:normAutofit/>
          </a:bodyPr>
          <a:lstStyle/>
          <a:p>
            <a:r>
              <a:rPr lang="ro-RO" dirty="0"/>
              <a:t>Când vine vorba de sculpură, principala caracteristică este inventivitatea.</a:t>
            </a:r>
          </a:p>
          <a:p>
            <a:r>
              <a:rPr lang="ro-RO" dirty="0"/>
              <a:t>Sunt brute, și lipsite de detalii, dar impresionează prin puternica încărcăturămorală.</a:t>
            </a:r>
          </a:p>
        </p:txBody>
      </p:sp>
      <p:pic>
        <p:nvPicPr>
          <p:cNvPr id="28674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524000"/>
            <a:ext cx="2819400" cy="4941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RELIGIA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3200400" cy="4343400"/>
          </a:xfrm>
        </p:spPr>
        <p:txBody>
          <a:bodyPr>
            <a:normAutofit/>
          </a:bodyPr>
          <a:lstStyle/>
          <a:p>
            <a:r>
              <a:rPr lang="en-US" dirty="0"/>
              <a:t>Pop</a:t>
            </a:r>
            <a:r>
              <a:rPr lang="ro-RO" dirty="0"/>
              <a:t>orul roman avea </a:t>
            </a:r>
            <a:r>
              <a:rPr lang="en-US" dirty="0" err="1"/>
              <a:t>anumite</a:t>
            </a:r>
            <a:r>
              <a:rPr lang="ro-RO" dirty="0"/>
              <a:t> zei</a:t>
            </a:r>
            <a:r>
              <a:rPr lang="en-US" dirty="0"/>
              <a:t>ta</a:t>
            </a:r>
            <a:r>
              <a:rPr lang="ro-RO" dirty="0"/>
              <a:t>ț</a:t>
            </a:r>
            <a:r>
              <a:rPr lang="en-US" dirty="0" err="1"/>
              <a:t>i</a:t>
            </a:r>
            <a:r>
              <a:rPr lang="ro-RO" dirty="0"/>
              <a:t> specifice ei având credință politeistă.</a:t>
            </a:r>
          </a:p>
          <a:p>
            <a:r>
              <a:rPr lang="ro-RO" dirty="0"/>
              <a:t>P</a:t>
            </a:r>
            <a:r>
              <a:rPr lang="en-US" dirty="0" err="1"/>
              <a:t>rin</a:t>
            </a:r>
            <a:r>
              <a:rPr lang="ro-RO" dirty="0"/>
              <a:t>t</a:t>
            </a:r>
            <a:r>
              <a:rPr lang="en-US" dirty="0"/>
              <a:t>re</a:t>
            </a:r>
            <a:r>
              <a:rPr lang="ro-RO" dirty="0"/>
              <a:t> zeitățile lor erau</a:t>
            </a:r>
            <a:r>
              <a:rPr lang="en-US" dirty="0"/>
              <a:t>:  </a:t>
            </a:r>
            <a:r>
              <a:rPr lang="ro-RO" dirty="0"/>
              <a:t>Apollo, Venus și Diana.</a:t>
            </a:r>
          </a:p>
        </p:txBody>
      </p:sp>
      <p:pic>
        <p:nvPicPr>
          <p:cNvPr id="2969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219200"/>
            <a:ext cx="314325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ro-RO" dirty="0"/>
              <a:t>LITERATURA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1828800"/>
          </a:xfrm>
        </p:spPr>
        <p:txBody>
          <a:bodyPr>
            <a:normAutofit/>
          </a:bodyPr>
          <a:lstStyle/>
          <a:p>
            <a:r>
              <a:rPr lang="ro-RO" dirty="0"/>
              <a:t>Cele mai multe invenții sunt moștenite de la poporul Greciei.</a:t>
            </a:r>
          </a:p>
          <a:p>
            <a:r>
              <a:rPr lang="ro-RO" dirty="0"/>
              <a:t>Atât teatrul, cât și mitologia greacă au avut influență mare asupra romanilor.</a:t>
            </a:r>
          </a:p>
        </p:txBody>
      </p:sp>
      <p:pic>
        <p:nvPicPr>
          <p:cNvPr id="30722" name="Picture 2" descr="Image result for literatura r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429000"/>
            <a:ext cx="4572000" cy="3276601"/>
          </a:xfrm>
          <a:prstGeom prst="rect">
            <a:avLst/>
          </a:prstGeom>
          <a:noFill/>
        </p:spPr>
      </p:pic>
      <p:pic>
        <p:nvPicPr>
          <p:cNvPr id="30724" name="Picture 4" descr="Image result for literatura ro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429000"/>
            <a:ext cx="3657600" cy="3325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/>
              <a:t>M</a:t>
            </a:r>
            <a:r>
              <a:rPr lang="ro-RO" dirty="0"/>
              <a:t>â</a:t>
            </a:r>
            <a:r>
              <a:rPr lang="en-US" dirty="0" err="1"/>
              <a:t>ncarea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1"/>
            <a:ext cx="8229600" cy="1143000"/>
          </a:xfrm>
        </p:spPr>
        <p:txBody>
          <a:bodyPr/>
          <a:lstStyle/>
          <a:p>
            <a:r>
              <a:rPr lang="en-US" dirty="0"/>
              <a:t>Roma </a:t>
            </a:r>
            <a:r>
              <a:rPr lang="en-US" dirty="0" err="1"/>
              <a:t>este</a:t>
            </a:r>
            <a:r>
              <a:rPr lang="en-US" dirty="0"/>
              <a:t> casa </a:t>
            </a:r>
            <a:r>
              <a:rPr lang="en-US" dirty="0" err="1"/>
              <a:t>pastelor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locul</a:t>
            </a:r>
            <a:r>
              <a:rPr lang="en-US" dirty="0"/>
              <a:t> </a:t>
            </a:r>
            <a:r>
              <a:rPr lang="en-US" dirty="0" err="1"/>
              <a:t>unde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ro-RO" dirty="0"/>
              <a:t>ț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gusta</a:t>
            </a:r>
            <a:r>
              <a:rPr lang="en-US" dirty="0"/>
              <a:t> </a:t>
            </a:r>
            <a:r>
              <a:rPr lang="en-US" dirty="0" err="1"/>
              <a:t>cea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bun</a:t>
            </a:r>
            <a:r>
              <a:rPr lang="ro-RO" dirty="0"/>
              <a:t>ă</a:t>
            </a:r>
            <a:r>
              <a:rPr lang="en-US" dirty="0"/>
              <a:t> pizza.</a:t>
            </a:r>
          </a:p>
        </p:txBody>
      </p:sp>
      <p:pic>
        <p:nvPicPr>
          <p:cNvPr id="1026" name="Picture 2" descr="Imagini pentru italia manca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47849"/>
            <a:ext cx="7568203" cy="5010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r>
              <a:rPr lang="hu-HU" dirty="0"/>
              <a:t>GEOGRAFIA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514600"/>
          </a:xfrm>
        </p:spPr>
        <p:txBody>
          <a:bodyPr>
            <a:normAutofit/>
          </a:bodyPr>
          <a:lstStyle/>
          <a:p>
            <a:r>
              <a:rPr lang="hu-HU" sz="1800" dirty="0"/>
              <a:t>Roma este capitala Italiei, încă din anul 1871.Este o importantă atracție turistică, fiind aflată pe malul fluviului Tibru.De-a lungul timpului a fost cunoscută și ca și capitala Imperiului Roman, și ca centrul credinței romano-catolice.</a:t>
            </a:r>
          </a:p>
          <a:p>
            <a:endParaRPr lang="ro-RO" sz="1800" dirty="0"/>
          </a:p>
          <a:p>
            <a:endParaRPr lang="ro-RO" sz="1800" dirty="0"/>
          </a:p>
        </p:txBody>
      </p:sp>
      <p:pic>
        <p:nvPicPr>
          <p:cNvPr id="1638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276600"/>
            <a:ext cx="401781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en-US" dirty="0"/>
              <a:t>Pizza </a:t>
            </a:r>
            <a:r>
              <a:rPr lang="en-US" dirty="0" err="1"/>
              <a:t>Prosciuto</a:t>
            </a:r>
            <a:r>
              <a:rPr lang="en-US" dirty="0"/>
              <a:t> e </a:t>
            </a:r>
            <a:r>
              <a:rPr lang="en-US" dirty="0" err="1"/>
              <a:t>funghi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dintre</a:t>
            </a:r>
            <a:r>
              <a:rPr lang="en-US" dirty="0"/>
              <a:t> </a:t>
            </a:r>
            <a:r>
              <a:rPr lang="en-US" dirty="0" err="1"/>
              <a:t>cele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simple re</a:t>
            </a:r>
            <a:r>
              <a:rPr lang="ro-RO" dirty="0"/>
              <a:t>ț</a:t>
            </a:r>
            <a:r>
              <a:rPr lang="en-US" dirty="0" err="1"/>
              <a:t>ete</a:t>
            </a:r>
            <a:r>
              <a:rPr lang="en-US" dirty="0"/>
              <a:t>. </a:t>
            </a:r>
            <a:r>
              <a:rPr lang="en-US" dirty="0" err="1"/>
              <a:t>Poate</a:t>
            </a:r>
            <a:r>
              <a:rPr lang="en-US" dirty="0"/>
              <a:t> fi f</a:t>
            </a:r>
            <a:r>
              <a:rPr lang="ro-RO" dirty="0"/>
              <a:t>ă</a:t>
            </a:r>
            <a:r>
              <a:rPr lang="en-US" dirty="0"/>
              <a:t>cut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foarte</a:t>
            </a:r>
            <a:r>
              <a:rPr lang="en-US" dirty="0"/>
              <a:t> </a:t>
            </a:r>
            <a:r>
              <a:rPr lang="en-US" dirty="0" err="1"/>
              <a:t>simplu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repede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e </a:t>
            </a:r>
            <a:r>
              <a:rPr lang="en-US" dirty="0" err="1"/>
              <a:t>adorat</a:t>
            </a:r>
            <a:r>
              <a:rPr lang="ro-RO" dirty="0"/>
              <a:t>ă</a:t>
            </a:r>
            <a:r>
              <a:rPr lang="en-US" dirty="0"/>
              <a:t> de </a:t>
            </a:r>
            <a:r>
              <a:rPr lang="en-US" dirty="0" err="1"/>
              <a:t>toat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lumea</a:t>
            </a:r>
            <a:r>
              <a:rPr lang="en-US" dirty="0"/>
              <a:t>.</a:t>
            </a:r>
          </a:p>
        </p:txBody>
      </p:sp>
      <p:pic>
        <p:nvPicPr>
          <p:cNvPr id="32770" name="Picture 2" descr="Imagini pentru prosciutto fung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136899"/>
            <a:ext cx="5581650" cy="3721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 dirty="0"/>
              <a:t>Pizza Quattro </a:t>
            </a:r>
            <a:r>
              <a:rPr lang="en-US" dirty="0" err="1"/>
              <a:t>Stagioni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219201"/>
          </a:xfrm>
        </p:spPr>
        <p:txBody>
          <a:bodyPr>
            <a:normAutofit/>
          </a:bodyPr>
          <a:lstStyle/>
          <a:p>
            <a:r>
              <a:rPr lang="en-US" dirty="0" err="1"/>
              <a:t>Aluatul</a:t>
            </a:r>
            <a:r>
              <a:rPr lang="en-US" dirty="0"/>
              <a:t> circular e </a:t>
            </a:r>
            <a:r>
              <a:rPr lang="ro-RO" dirty="0"/>
              <a:t>î</a:t>
            </a:r>
            <a:r>
              <a:rPr lang="en-US" dirty="0" err="1"/>
              <a:t>mp</a:t>
            </a:r>
            <a:r>
              <a:rPr lang="ro-RO" dirty="0"/>
              <a:t>ă</a:t>
            </a:r>
            <a:r>
              <a:rPr lang="en-US" dirty="0"/>
              <a:t>r</a:t>
            </a:r>
            <a:r>
              <a:rPr lang="ro-RO" dirty="0"/>
              <a:t>ț</a:t>
            </a:r>
            <a:r>
              <a:rPr lang="en-US" dirty="0"/>
              <a:t>it </a:t>
            </a:r>
            <a:r>
              <a:rPr lang="ro-RO" dirty="0"/>
              <a:t>î</a:t>
            </a:r>
            <a:r>
              <a:rPr lang="en-US" dirty="0"/>
              <a:t>n 4 p</a:t>
            </a:r>
            <a:r>
              <a:rPr lang="ro-RO" dirty="0"/>
              <a:t>ă</a:t>
            </a:r>
            <a:r>
              <a:rPr lang="en-US" dirty="0"/>
              <a:t>r</a:t>
            </a:r>
            <a:r>
              <a:rPr lang="ro-RO" dirty="0"/>
              <a:t>ț</a:t>
            </a:r>
            <a:r>
              <a:rPr lang="en-US" dirty="0" err="1"/>
              <a:t>i</a:t>
            </a:r>
            <a:r>
              <a:rPr lang="en-US" dirty="0"/>
              <a:t> , ca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cele</a:t>
            </a:r>
            <a:r>
              <a:rPr lang="en-US" dirty="0"/>
              <a:t> 4 </a:t>
            </a:r>
            <a:r>
              <a:rPr lang="en-US" dirty="0" err="1"/>
              <a:t>anotimpuri</a:t>
            </a:r>
            <a:r>
              <a:rPr lang="en-US" dirty="0"/>
              <a:t> , </a:t>
            </a:r>
            <a:r>
              <a:rPr lang="en-US" dirty="0" err="1"/>
              <a:t>fiecare</a:t>
            </a:r>
            <a:r>
              <a:rPr lang="en-US" dirty="0"/>
              <a:t> cu un alt ingredient.</a:t>
            </a:r>
          </a:p>
        </p:txBody>
      </p:sp>
      <p:pic>
        <p:nvPicPr>
          <p:cNvPr id="33794" name="Picture 2" descr="Imagini pentru quattro stagio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590800"/>
            <a:ext cx="5489575" cy="4117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/>
              <a:t>Pizza Quattro </a:t>
            </a:r>
            <a:r>
              <a:rPr lang="en-US" dirty="0" err="1"/>
              <a:t>Formaggi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199"/>
            <a:ext cx="8229600" cy="1371601"/>
          </a:xfrm>
        </p:spPr>
        <p:txBody>
          <a:bodyPr>
            <a:normAutofit/>
          </a:bodyPr>
          <a:lstStyle/>
          <a:p>
            <a:r>
              <a:rPr lang="en-US" dirty="0"/>
              <a:t>E </a:t>
            </a:r>
            <a:r>
              <a:rPr lang="en-US" dirty="0" err="1"/>
              <a:t>alc</a:t>
            </a:r>
            <a:r>
              <a:rPr lang="ro-RO" dirty="0"/>
              <a:t>ă</a:t>
            </a:r>
            <a:r>
              <a:rPr lang="en-US" dirty="0" err="1"/>
              <a:t>tuit</a:t>
            </a:r>
            <a:r>
              <a:rPr lang="ro-RO" dirty="0"/>
              <a:t>ă</a:t>
            </a:r>
            <a:r>
              <a:rPr lang="en-US" dirty="0"/>
              <a:t> din 4 </a:t>
            </a:r>
            <a:r>
              <a:rPr lang="en-US" dirty="0" err="1"/>
              <a:t>tipuri</a:t>
            </a:r>
            <a:r>
              <a:rPr lang="en-US" dirty="0"/>
              <a:t> de </a:t>
            </a:r>
            <a:r>
              <a:rPr lang="en-US" dirty="0" err="1"/>
              <a:t>br</a:t>
            </a:r>
            <a:r>
              <a:rPr lang="ro-RO" dirty="0"/>
              <a:t>â</a:t>
            </a:r>
            <a:r>
              <a:rPr lang="en-US" dirty="0" err="1"/>
              <a:t>nz</a:t>
            </a:r>
            <a:r>
              <a:rPr lang="ro-RO" dirty="0"/>
              <a:t>ă</a:t>
            </a:r>
            <a:r>
              <a:rPr lang="en-US" dirty="0"/>
              <a:t> . </a:t>
            </a:r>
            <a:r>
              <a:rPr lang="en-US" dirty="0" err="1"/>
              <a:t>Cele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utilizate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: gorgonzola , </a:t>
            </a:r>
            <a:r>
              <a:rPr lang="en-US" dirty="0" err="1"/>
              <a:t>schweitzer</a:t>
            </a:r>
            <a:r>
              <a:rPr lang="en-US" dirty="0"/>
              <a:t> , brie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mozzarella .</a:t>
            </a:r>
          </a:p>
        </p:txBody>
      </p:sp>
      <p:pic>
        <p:nvPicPr>
          <p:cNvPr id="35842" name="Picture 2" descr="Imagini pentru pizza quattro formagg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/>
              <a:t>Lasagna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1447801"/>
          </a:xfrm>
        </p:spPr>
        <p:txBody>
          <a:bodyPr>
            <a:normAutofit/>
          </a:bodyPr>
          <a:lstStyle/>
          <a:p>
            <a:r>
              <a:rPr lang="en-US" dirty="0"/>
              <a:t>Se g</a:t>
            </a:r>
            <a:r>
              <a:rPr lang="ro-RO" dirty="0"/>
              <a:t>ă</a:t>
            </a:r>
            <a:r>
              <a:rPr lang="en-US" dirty="0"/>
              <a:t>se</a:t>
            </a:r>
            <a:r>
              <a:rPr lang="ro-RO" dirty="0"/>
              <a:t>ș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printre</a:t>
            </a:r>
            <a:r>
              <a:rPr lang="en-US" dirty="0"/>
              <a:t> </a:t>
            </a:r>
            <a:r>
              <a:rPr lang="en-US" dirty="0" err="1"/>
              <a:t>cele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c</a:t>
            </a:r>
            <a:r>
              <a:rPr lang="ro-RO" dirty="0"/>
              <a:t>ă</a:t>
            </a:r>
            <a:r>
              <a:rPr lang="en-US" dirty="0" err="1"/>
              <a:t>utate</a:t>
            </a:r>
            <a:r>
              <a:rPr lang="en-US" dirty="0"/>
              <a:t> </a:t>
            </a:r>
            <a:r>
              <a:rPr lang="en-US" dirty="0" err="1"/>
              <a:t>preparate</a:t>
            </a:r>
            <a:r>
              <a:rPr lang="en-US" dirty="0"/>
              <a:t> </a:t>
            </a:r>
            <a:r>
              <a:rPr lang="en-US" dirty="0" err="1"/>
              <a:t>italiene</a:t>
            </a:r>
            <a:r>
              <a:rPr lang="en-US" dirty="0"/>
              <a:t> . Re</a:t>
            </a:r>
            <a:r>
              <a:rPr lang="ro-RO" dirty="0"/>
              <a:t>ț</a:t>
            </a:r>
            <a:r>
              <a:rPr lang="en-US" dirty="0"/>
              <a:t>eta </a:t>
            </a:r>
            <a:r>
              <a:rPr lang="en-US" dirty="0" err="1"/>
              <a:t>tradi</a:t>
            </a:r>
            <a:r>
              <a:rPr lang="ro-RO" dirty="0"/>
              <a:t>ț</a:t>
            </a:r>
            <a:r>
              <a:rPr lang="en-US" dirty="0" err="1"/>
              <a:t>ional</a:t>
            </a:r>
            <a:r>
              <a:rPr lang="ro-RO" dirty="0"/>
              <a:t>ă </a:t>
            </a:r>
            <a:r>
              <a:rPr lang="en-US" dirty="0" err="1"/>
              <a:t>este</a:t>
            </a:r>
            <a:r>
              <a:rPr lang="en-US" dirty="0"/>
              <a:t> cu carne </a:t>
            </a:r>
            <a:r>
              <a:rPr lang="en-US" dirty="0" err="1"/>
              <a:t>tocat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sos</a:t>
            </a:r>
            <a:r>
              <a:rPr lang="en-US" dirty="0"/>
              <a:t> </a:t>
            </a:r>
            <a:r>
              <a:rPr lang="en-US" dirty="0" err="1" smtClean="0"/>
              <a:t>bechamel</a:t>
            </a:r>
            <a:r>
              <a:rPr lang="ro-RO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4818" name="AutoShape 2" descr="Imagini pentru lasag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0" name="AutoShape 4" descr="Imagini pentru lasag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4822" name="Picture 6" descr="Imagini pentru lasag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98700"/>
            <a:ext cx="6838950" cy="455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792162"/>
          </a:xfrm>
        </p:spPr>
        <p:txBody>
          <a:bodyPr>
            <a:normAutofit fontScale="90000"/>
          </a:bodyPr>
          <a:lstStyle/>
          <a:p>
            <a:r>
              <a:rPr lang="en-US" dirty="0"/>
              <a:t>Paste </a:t>
            </a:r>
            <a:r>
              <a:rPr lang="en-US" dirty="0" err="1"/>
              <a:t>Carbonara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057401"/>
          </a:xfrm>
        </p:spPr>
        <p:txBody>
          <a:bodyPr>
            <a:normAutofit/>
          </a:bodyPr>
          <a:lstStyle/>
          <a:p>
            <a:r>
              <a:rPr lang="en-US" dirty="0"/>
              <a:t>Au </a:t>
            </a:r>
            <a:r>
              <a:rPr lang="en-US" dirty="0" err="1"/>
              <a:t>devenit</a:t>
            </a:r>
            <a:r>
              <a:rPr lang="en-US" dirty="0"/>
              <a:t> </a:t>
            </a:r>
            <a:r>
              <a:rPr lang="en-US" dirty="0" err="1"/>
              <a:t>cunoscute</a:t>
            </a:r>
            <a:r>
              <a:rPr lang="en-US" dirty="0"/>
              <a:t> </a:t>
            </a:r>
            <a:r>
              <a:rPr lang="ro-RO" dirty="0"/>
              <a:t>î</a:t>
            </a:r>
            <a:r>
              <a:rPr lang="en-US" dirty="0"/>
              <a:t>n </a:t>
            </a:r>
            <a:r>
              <a:rPr lang="ro-RO" dirty="0"/>
              <a:t>î</a:t>
            </a:r>
            <a:r>
              <a:rPr lang="en-US" dirty="0" err="1"/>
              <a:t>ntr</a:t>
            </a:r>
            <a:r>
              <a:rPr lang="ro-RO" dirty="0"/>
              <a:t>e</a:t>
            </a:r>
            <a:r>
              <a:rPr lang="en-US" dirty="0" err="1"/>
              <a:t>aga</a:t>
            </a:r>
            <a:r>
              <a:rPr lang="en-US" dirty="0"/>
              <a:t> </a:t>
            </a:r>
            <a:r>
              <a:rPr lang="en-US" dirty="0" err="1"/>
              <a:t>lume</a:t>
            </a:r>
            <a:r>
              <a:rPr lang="en-US" dirty="0"/>
              <a:t> </a:t>
            </a:r>
            <a:r>
              <a:rPr lang="en-US" dirty="0" err="1"/>
              <a:t>datorit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gustului</a:t>
            </a:r>
            <a:r>
              <a:rPr lang="en-US" dirty="0"/>
              <a:t> </a:t>
            </a:r>
            <a:r>
              <a:rPr lang="en-US" dirty="0" err="1"/>
              <a:t>lor</a:t>
            </a:r>
            <a:r>
              <a:rPr lang="en-US" dirty="0"/>
              <a:t> </a:t>
            </a:r>
            <a:r>
              <a:rPr lang="en-US" dirty="0" err="1"/>
              <a:t>unic</a:t>
            </a:r>
            <a:r>
              <a:rPr lang="en-US" dirty="0"/>
              <a:t> . E o m</a:t>
            </a:r>
            <a:r>
              <a:rPr lang="ro-RO" dirty="0"/>
              <a:t>â</a:t>
            </a:r>
            <a:r>
              <a:rPr lang="en-US" dirty="0" err="1"/>
              <a:t>ncare</a:t>
            </a:r>
            <a:r>
              <a:rPr lang="en-US" dirty="0"/>
              <a:t> </a:t>
            </a:r>
            <a:r>
              <a:rPr lang="en-US" dirty="0" err="1"/>
              <a:t>italian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descoperit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ro-RO" dirty="0"/>
              <a:t>î</a:t>
            </a:r>
            <a:r>
              <a:rPr lang="en-US" dirty="0"/>
              <a:t>n Roma , </a:t>
            </a:r>
            <a:r>
              <a:rPr lang="en-US" dirty="0" err="1"/>
              <a:t>av</a:t>
            </a:r>
            <a:r>
              <a:rPr lang="ro-RO" dirty="0"/>
              <a:t>â</a:t>
            </a:r>
            <a:r>
              <a:rPr lang="en-US" dirty="0" err="1"/>
              <a:t>nd</a:t>
            </a:r>
            <a:r>
              <a:rPr lang="en-US" dirty="0"/>
              <a:t> ca </a:t>
            </a:r>
            <a:r>
              <a:rPr lang="en-US" dirty="0" err="1"/>
              <a:t>ingrediente</a:t>
            </a:r>
            <a:r>
              <a:rPr lang="en-US" dirty="0"/>
              <a:t> </a:t>
            </a:r>
            <a:r>
              <a:rPr lang="en-US" dirty="0" err="1"/>
              <a:t>principale</a:t>
            </a:r>
            <a:r>
              <a:rPr lang="en-US" dirty="0"/>
              <a:t> </a:t>
            </a:r>
            <a:r>
              <a:rPr lang="en-US" dirty="0" err="1"/>
              <a:t>oul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parmezanul</a:t>
            </a:r>
            <a:r>
              <a:rPr lang="en-US" dirty="0"/>
              <a:t>. </a:t>
            </a:r>
          </a:p>
        </p:txBody>
      </p:sp>
      <p:pic>
        <p:nvPicPr>
          <p:cNvPr id="36866" name="Picture 2" descr="Imagini pentru paste carbona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971800"/>
            <a:ext cx="6315130" cy="352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dirty="0"/>
              <a:t>Paste Pesto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1828799"/>
          </a:xfrm>
        </p:spPr>
        <p:txBody>
          <a:bodyPr>
            <a:normAutofit/>
          </a:bodyPr>
          <a:lstStyle/>
          <a:p>
            <a:r>
              <a:rPr lang="en-US" dirty="0" err="1"/>
              <a:t>Reprezint</a:t>
            </a:r>
            <a:r>
              <a:rPr lang="ro-RO" dirty="0"/>
              <a:t>ă</a:t>
            </a:r>
            <a:r>
              <a:rPr lang="en-US" dirty="0"/>
              <a:t> o re</a:t>
            </a:r>
            <a:r>
              <a:rPr lang="ro-RO" dirty="0"/>
              <a:t>ț</a:t>
            </a:r>
            <a:r>
              <a:rPr lang="en-US" dirty="0"/>
              <a:t>et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eficient</a:t>
            </a:r>
            <a:r>
              <a:rPr lang="ro-RO" dirty="0"/>
              <a:t>ă</a:t>
            </a:r>
            <a:r>
              <a:rPr lang="en-US" dirty="0"/>
              <a:t> , u</a:t>
            </a:r>
            <a:r>
              <a:rPr lang="ro-RO" dirty="0"/>
              <a:t>ș</a:t>
            </a:r>
            <a:r>
              <a:rPr lang="en-US" dirty="0"/>
              <a:t>oar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delicioas</a:t>
            </a:r>
            <a:r>
              <a:rPr lang="ro-RO" dirty="0"/>
              <a:t>ă</a:t>
            </a:r>
            <a:r>
              <a:rPr lang="en-US" dirty="0"/>
              <a:t>. </a:t>
            </a:r>
            <a:r>
              <a:rPr lang="en-US" dirty="0" err="1"/>
              <a:t>Sosul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unic</a:t>
            </a:r>
            <a:r>
              <a:rPr lang="en-US" dirty="0"/>
              <a:t> , de </a:t>
            </a:r>
            <a:r>
              <a:rPr lang="en-US" dirty="0" err="1"/>
              <a:t>culoare</a:t>
            </a:r>
            <a:r>
              <a:rPr lang="en-US" dirty="0"/>
              <a:t> </a:t>
            </a:r>
            <a:r>
              <a:rPr lang="en-US" dirty="0" err="1"/>
              <a:t>verde</a:t>
            </a:r>
            <a:r>
              <a:rPr lang="en-US" dirty="0"/>
              <a:t> , cu un gust predominant de </a:t>
            </a:r>
            <a:r>
              <a:rPr lang="en-US" dirty="0" err="1"/>
              <a:t>busuioc</a:t>
            </a:r>
            <a:r>
              <a:rPr lang="en-US" dirty="0"/>
              <a:t>.</a:t>
            </a:r>
          </a:p>
        </p:txBody>
      </p:sp>
      <p:pic>
        <p:nvPicPr>
          <p:cNvPr id="37890" name="Picture 2" descr="Imagine similar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276600"/>
            <a:ext cx="4724400" cy="3144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239000" cy="591312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Stema</a:t>
            </a:r>
            <a:r>
              <a:rPr lang="en-US" dirty="0"/>
              <a:t> </a:t>
            </a:r>
            <a:r>
              <a:rPr lang="en-US" dirty="0" err="1"/>
              <a:t>Romei</a:t>
            </a:r>
            <a:endParaRPr lang="en-US" dirty="0"/>
          </a:p>
        </p:txBody>
      </p:sp>
      <p:pic>
        <p:nvPicPr>
          <p:cNvPr id="39938" name="Picture 2" descr="Imagini pentru stema rom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219200"/>
            <a:ext cx="5606486" cy="5905499"/>
          </a:xfrm>
          <a:prstGeom prst="rect">
            <a:avLst/>
          </a:prstGeom>
          <a:noFill/>
        </p:spPr>
      </p:pic>
      <p:sp>
        <p:nvSpPr>
          <p:cNvPr id="39940" name="AutoShape 4" descr="data:image/jpeg;base64,/9j/4AAQSkZJRgABAQEAZABkAAD/2wBDAAgGBgcGBQgHBwcJCQgKDBQNDAsLDBkSEw8UHRofHh0aHBwgJC4nICIsIxwcKDcpLDAxNDQ0Hyc5PTgyPC4zNDL/2wBDAQkJCQwLDBgNDRgyIRwhMjIyMjIyMjIyMjIyMjIyMjIyMjIyMjIyMjIyMjIyMjIyMjIyMjIyMjIyMjIyMjIyMjL/wAARCALuBT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zW8RaGhw+s6ep97pB/WtKvnS9tTK+RUt2NKcOY95HiLRG+7rOnn6XSf40/8AtzSP+gpZf+BCf414JbWrpjIq78wGKXOzT2K7ntUniPQ4v9ZrOnJ/vXSD+tRf8JZ4b/6GDSv/AAMj/wAa+c/EE7b8VgxknJNccsXKLtYynHlZ9V/8JX4cxn/hINKx6/bI/wDGk/4S3w2eniHSf/A2P/Gvk+5ucYUUqzBYs96Prc7XsJRPq0+L/DK/e8R6QPrex/8AxVN/4TTwqOvibRv/AAPi/wDiq+R7ibdVNvmrWOIbWqG4n2H/AMJr4U/6GfRf/A+L/wCKo/4TXwp/0M+jf+B8X/xVfHPl04R1XtiD7E/4TXwp/wBDPov/AIHxf/FUo8aeFT08TaMf+3+L/wCKr45aOpI48Lmh19APsI+NfCo6+JtG/wDA+L/4qmnxv4SHXxRon/gwi/8Aiq+OJjzVOQ81cajYrn2l/wAJ14Q/6GrQ/wDwYRf/ABVJ/wAJ14Q/6GrQ/wDwYxf/ABVfFDR0wpitEwPtr/hOvCH/AENWh/8Agxi/+Ko/4Trwh/0NWh/+DGL/AOKr4jxikJoGfcCeNvCkhxH4n0Vz6LfxH/2apj4r8OAZPiDSv/AyP/GvjDRYm8zdXSlyVANclbEunKyRcYp7n1OfGHhgdfEekD/t+i/+Kpp8aeFR18TaN/4Hxf8AxVfKckG4E1l3EW16IYrm6C5T6/8A+E28KDr4n0X/AMD4v/iqVfGvhVzhfE2jMfQX8R/9mr40deKZFJ5MgbvWyqt9ASR9rxeI9CmOIta06Qn+5dIf61eiuYJhmKaOQeqMDXzJ4Y1eFbdD8u8eter+HvGOnRxrFNMqv7mkqzvqhuKSPSaTIHeqdlfwXsYeGRZAe6tmrJ7+mK2TutCCne69o+mkC/1axtSenn3CJ/M1Q/4TrwgP+Zq0P/wYRf8AxVeUfGi1Z0SULwK8B8lnb5UY/hUKd3qaKFz7V/4Trwh/0NWh/wDgwi/+Ko/4Tnwif+Zp0T/wYRf/ABVfG1vo99cY8u3bB9qvDwpqp6Qn8qHUiaKhLsfXo8beE26eJ9FP0v4v/iqnXxT4ecZTXtLYeovIz/WvjhtC1C1P7yFvyrb0y5kgj2yKR9aXtUbRwl9z6rbxX4cX72v6UPreR/40w+MPDC9fEekD630X/wAVXylf3eW5xWfLLvApqZ1Qy2ElfmPrv/hM/Cw/5mXRv/A+L/4qj/hNPCv/AEM2jf8AgfF/8VXx25pm6q5iHl8V9o+x/wDhNPCv/QzaN/4Hxf8AxVH/AAmvhT/oZtG/8D4v/iq+Ny1MLUcxDwMV1Psr/hNfCn/QzaN/4Hxf/FU9fGHhhzhfEekMT6X0Z/8AZq+Mkb5619LBku419xUudkCwMbbn2NDqVhcJvgvbaVf7ySqw/Q05r+zX713APrIP8a8v8OyCz0lct/DWLrXiSRZGSIE1zvET+zEVPAqbtc9qF/ZkZF3AR6iQf41FJrGlxf6zUrNP96dR/WvBtLu/EWpXXlWYwp6luRXWweDpigl1e9U9yqnFaKrLqia2Fp0tJTPRm8R6Gv3tZ04fW6T/ABpD4m0Bcbtc00Z6Zu4/8a81mg8JWs3kzON3Tk5ry/4k3FpYeIbaPR5x9ma0Vzj+/vfP6AVrGpCWiepwyt9k+oU1jS5SBHqVm5PTbOp/rU4u7YruFxER67xXxbF4hv4pBOLlwRxkHjFeneAviJcXGow2V6d8bkKjmtYq5LbR9DiWMjIkTH+8Kabq3HWeIfVxWW8gEQK9xWa2WYk0+UnmOl+123/PxF/32KPtlt/z8w/99iuWK00rT5Bc51X2y1/5+Yf++xTG1KxX717bj6yr/jXKsODWReLnIo5B853ra3pKfe1OyX63CD+tQt4k0JPva1py/W6Qf1ryTUI/mNctqEfWk42LjqfQJ8VeHR11/S//AAMj/wAaT/hLPDn/AEMGlf8AgZH/AI18yyx81CY6ybNVTR9Q/wDCV+HP+g/pX/gZH/jR/wAJX4d/6D+l/wDgZH/jXy8EpwWjmD2aPp//AISrw7/0H9L/APAyP/Gj/hKvDv8A0H9L/wDAyP8Axr5hxTTSchqkj6f/AOEs8ODr4g0r/wADI/8AGk/4S3w1/wBDDpP/AIGx/wDxVfLkg4quRzUuoylRXc+q/wDhLvDX/Qw6T/4Gx/8AxVH/AAl/hn/oYtJ/8DY//iq+VMVFJKgOFGTS9o+wOil1PrA+L/DIGT4i0gD/AK/Y/wD4qhfF/hlvu+ItJP0vY/8A4qvlCK2mnfcykJWjDaxx4x1rVO5Dpo+of+Ep8Pf9B7S//AyP/GnR+JNCmOIta05z6LdIf618x47Cum0Cy2qrlevNbU6fO7HNXqeyV0e/f2rpx6aha/8Af5f8aUapp5OBfWxPp5y/415FJeCNtp4qza3atcLzXXLBpLc4I49t2ses/bLXGftMOPXeKrvrWlRttfU7NW9GnUH+dYEBjlth9K4XxPamO58xTxWcMMpStc3qYmUI3SPWv7Z0vGf7Ss8f9d1/xpq65pDttTVbFj6C4Q/1rwo3MpUjdU+jjbd5duprSWCS6nPDMXJ2se6rfWjjK3UDD1EgNNfU7CL/AFl9bJ/vSqP61x1iVFuMVk60VwaxWHV7XOuVdpXsehHXNJUZOqWQHvcJ/jUZ8R6GOus6cPrdJ/jXjl0V8oVjtbCQk5rZYKNtzmljpLoe/preky/6vVLJ/wDduEP9al/tOw/5/rb/AL+r/jXkOhW6KFBrpfJjAyazlhkup0QxDkr2O5/tOw/5/rb/AL+r/jSf2pp//P8A2v8A3+X/ABrzie4hjbbkVUe8h3daSwy7j+sHp76zpcYy+pWaj3nUf1qH/hJtABx/bem/+Bcf+NeR6jcxOjAGuZMKFiferWET6mUsW76I+gx4k0Jjhda04n2uk/xqUa1pRGRqdmf+26/414LZ2ieYDW8PLjjFJ4VLqXHESe6PXP7Z0sddSs/+/wCv+NMOv6Mv3tXsB9blP8a8auLxFVgDWDeXq7jzUfV13L9s+x9AnxHoQ661pw/7ek/xqI+LPDinB8QaUD73kf8AjXzk92GLc8ViXs6ByR1qXRiupXtH2PqY+MPDA6+I9IH1vo//AIqprPxNoOoXSWtlrem3Nw+dkUN3G7tgZOADk8An8K+PLi5XNdh8IHz8UtGH/Xf/ANESVjKNjWLuj6noooqRhRRRQAUUUUAFFFFABRRRQAUUUUAFFFFABRRRQAUUUUAFFFFABRRRQAUUUUAFFFFABRRRQAUUUUAFFFFABRRRQAUUUUAFFFFABRRRQAUUUUAFFFFABRRRQAUUUUAFFFFABRRRQAUUUUAFFFFABRRRQAUUUUAFFFFABRRRQAUUUUAFFFFABRRRQAV4MCmele8189oWZgF5zWc3Y6KCvcvBkzkkVDK67sg/hWxpXh43eJJjj6Hip9Q0i3gXC4yDWU5qKudUKbk7I8z8Qjndjmue8/CcGvRtb0VZ4fkAzXn95pU1oWyvc9K4ZSjKRnXws1rYypJCz80vmNt5PFQSSYc7uMUeYCpArdR0OZKwrsTTRQtA7noB60xMdml7U0AtjjrUohkZcqjEewpE+gAb8Doa0rPSri7GI4zjtxWj4W8N3Gq3qCSPCA969p0zwta2UCgRrkCs5SfQ1hSvrI8MbwdfSAkIwP0rOu/CV7Au4qfyr6QaxtkBBVc1ga3b2nlEbRn6VKrSibqhFnzncW0lu5VwapvuAOa7zxHYxeYWVa424tnUnpXZRrKaOWrT5GUxz15qxaWb3D42nFP0+3+0T7ew611S28FpbBuAadavye6tzNDLCxWBBxg4qw0e1qyBqwafYCetbCSB4gSecV51SM07yNFZhuG0isq92gk069vVgDcnPtWTJeed3NbUqT3CTQk82Bwaq+YSeTUU0hLEe9NXJIr0Iw0MzRtrmeBsxSMta9vcTy4Z5HJ9QcVkWsZdgK6GwtGcqirkscDFctaVtEUjtPAHii90nXLeB53e3mO0qTnFfR0MvmxK57jOK8V8B+AWe8ivbsAbPmVa9qRfKiAPRRitcOpJXYnucH8StIS/0iRicFeleOaRoFsJRvVTXq/xO8SQ2Fh9mBHmScAV5NY30rONgrixlSafun0GV4NThzSPQNN0mxiRQFQfhWubOwVcnZmuDGp3UKZPSq0niGbOC2B9a5FVdrPc9eOXOb0O1uLGwlbBVCK5XVvDUMiM0QA+lUV19wcl/wBaux+IQylWOQRWftakXdGssvaR53q9jLaSkZJArMEpxzXb6z5VyC2Bk+lcXdWzLKVRTXqYavzr3jz8Th5UPeRGXzTCatDSL4jKwkj2qvLa3MP+shcY9q6lJM4JVO5Huo5NR5OanjUnAxincmL5hqj5q2tKVhcxsvY1mxQs8u0da7DQtMCKjyDk0WuabI7Sz1GVbNUUHkYNR/ZElk3NgZPJpbeBgiqoHPb1rtNH8IR3FqLi8cKh/gzRJcqdtzjq1uRFez1Sz0fSXSySNpgPxrzrW/FWoXc7Ezuozjaprs/FfhqPT4Gn0xmOBzzXkl3dhpmVxtfOCMd68qr7SUrSPL5uZ3ZNd3zysGLEt6msDVFa7vUZ2JIjA5+pq+7ZUgcn2qhcOFuVBB3bf6munBxSqFMrjTdxxvwO9dP4N0h7rxBZxwcKsoYn8awQ5Vgx4A9a7X4aXtvH4mj89xyMLjpmvXgjKcj3/lYlUnoAKiNTH5lGOmKZtI60ySE9aSpGXimbT6U0SROOtZV2vWtd+Aazbhc5NMDmb9PmNc1exZzxXXX0ZJNYN3ASDxUTNYM5WWE7ulVzFz0rbltGJPH6VWa3IbGP0rBpnQmZpi9qYUxWmbcjtVaaIgkYpWZaZSZgo5qB5PSrL20rHhTUMkQhXMhAqHctWICzemaazIg3MfwpjzM52wKT71ZtdLklO+dvoMUkgbRT/e3JxEpA9avWulhTuk5Pqa0ordIV2ooFSbeMVaiS2VnGxML0qBBl/erMowuKgXOeK0SM2yaJA0qAevNd/pESJAoz2GBWb4R8MS6oTcMmI+xIrrbrQ3sQNoyB6CvQw3L1PLx3M9jBvrR3k3DpVLzXt3ByQRXTiIGPDdayryxJbIXIr0ErrU8ad07o2NJ1oNFtY80zVoDfoQozWRaw+W4YHA9K6/SY0nwMVzzjyPmR205+0XKzgW0yeFirKTTvsE8UquoIr1GXR4pOdg/KoJdETb90flWX1hbGqwaj7yOd0m6YoI3J4FR6wpMTMBmtC9082vMfH0qA2kl1CVwaV1e5p0scFcXjEFCOlURcOc4JArq7zwzKJCwXr7VnSaJLGhymPwrojNHJUpy3saHh+UsFzyc11E3EfA7Vxenu9lKoYHGa0Nc8TR2WnsI2H2hhhAaxryUdTvwdGVVqEdzO1e/MEzEsAF6jPNYy6/ZShsXJ3A9ccVzupTTTTq5d1DDLEtndWT558hoPKXaf4s815zxrvofQrIION5vU7prpLiPfDMHU1Re5Eb7TXEC7n06YeW/ydwDW1HfreRrIrZOOR6V2UsTzLU8XGZc6LumdbZ36quTUs+rAAgGuRF8yIeaqTai+0nNXKZzwpO2p0FzqwyfmrHuNRVn+9XPT6g7MRk1U+0uz9TWMqhvGCOgk1EDIDVjXl6WPDd6jAdyearTwOOTzWDkzZwQ3zi7c813/AMGnJ+K+iA9P3/8A6IkrgYLck816J8HoNnxU0VvTz/8A0RJUO7KVrH1VRRRUiCiiigAooooAKKKKACiiigAooooAKKKKACiiigAooooAKKKKACiiigAooooAKKKKACiiigAooooAKKKKACiiigAooooAKKKKACiiigAooooAKKKKACiiigAooooAKKKKACiiigAooooAKKKKACiiigAooooAKKKKACiiigAooooAKKKKACiiigAr5yj1W3tFBJya+ja+MjHqlzz5D/lXNiW7KzPSy6N3L5HqcPjQpBsibFVRr8tw5Znz7V5vELy3nBmVkHqa27e9TjDZNebXUmtGe9QpwT2O2XU/NGGqveW8NzGQyjkViQXq461bW9G3rXCpyR1yoRktjjdb0byZWaPp1rnVRkYg16JfOtyNvHSuR1Cx8mQsOlehhsRze7I8HH4Lk96JnqaVUeSQIoyWPAoRDIwVQSTwMV6n4B8BSTNHe3q5OAwUjpXS3Y8iMbsreFfh5Jeolzeg4OMJXf8A/CGaba2e3yVU+4rrYYorS3CoACBisLWb/YvWsJy0OqnBGfpVlaadcZTArSv9dht0PPSuKuNYKTHBrE1bU3lTIJ596w9pc6PZHTXfihZGIRuQaw77VZLkn5jWLZq07fNWudOZ4sgHpTs2i7JHMam4kBLVy97srpdbjktUIZDXISyGWTAHFdVCNjgxFmybTwsLM9N1XU2kQRqcUx5Ci54yOODWZJlpCTXVGClLmZyPTQYGZWznmtKDVGjhKk81mGkraUIy3BOxYubpp360xAaiq3bDMZoaUVZCK7DLVdt4ASOKgdfmFaVnGGwDWc5WiBdsLbMg4r0zwZoscs0cjqCQ1cVZwqig4rtNA1BrV02muKD5p6mqjoe8aYixQKqoF4q1dSiOFz6DNctoGsefCoZvm781talcZtXwf4a9FbaGR81/EHVZNR8XXAZztiICioNJnVXGao+LVZfFN2cE7mp2mQzzbVVTz7V5+JSWp9llzXs0jqLq7jMGAOa5y4YsxPbNdPb6BK0YZ80r6PFGfmGa4W9bnr0akYHIZPpSFmHQmusaytE6qtWYNMs5hgBaOdM6nX0OL81scnvWroWkHVb4Dblc810M3huF1OwCt/wlpaWb4I5zVQkr2PJzKalSujc0vwxaxW6q0Kk49KL7wnYTJhoE59q6bckaDntWRqF4OFQ810OcYHy0VOT0OF1n4c2Vzbn7PEqSc4IFeZX3hfUbK7NuLZ35wGAr6Hsc43y9KhvrjT4GLsqbh7U1ibanTSpTcrWPE9J8OXURDzW7r9RXV2tqqqoxyK66PxLpQuBDLEoDcZxVjUtNtJIxfWW0oR0FddGvGeqNMTTqQfvqyMrSIo47lXl+6vNauv8AiGaGICD5YwO1cjqN61vdKiNgLz+NaZ1K0vdJaNxmYrXnVsU5Sktjw68nOZgyeLb2OUhm3xt1BrIv9OttcnV4UWKRuo9ap3rMjuR0qjHqBTncVI6GsqUpNXuQkkXNavYNJtoLaC1j+0L95iM0/RPCU/jS2bUvta2oicwbEUc4AbP/AI9+lYzFbpp5fM3yDnnmvTfhbKp8L3LbAT9tft/sJXqYNe9ZjrSTjoUbX4R2Q2tc3k8/qOgP6V02geDtP0K781LdRj7m7muiS8mAwkVRvI8iO83yha9XRHJqzWS9HA4FTC4RhyR+dYbN+5Lr6UkUsrxqVGcUWGbvmpSeYnqPzrBluLlT93ioTfSr/CaQHQybSCciqEwXB5FZE+pypA7gHco4HrXn2p+IfEV1cssMZiQHjijYpRueiXEcbH7y/nWVNBEc5ZfzrhF/t6b5pLplqdbPUm+/dN+dJyuWoWOlltoByZVH41UkNjHndKpx71jtpdy/3rlj+NRnRWJ+aVz+NQ7misXLjULCMcYP0rNn1iA5EcWT9KsrokX8RzVmPS7aMD5Aahpsu6Rzsl1d3DFIoyM+i0xNEu7k5nkwPQ11XlRxj5EANROaXL3KUjLg06GzHQMcU5jk9MCrEhqsTS0RQ00GkJqGSYKMCi9wCcjFGnQrd38UBcDc2OtVXEkmcGoreKa3vIpwSNrg/rVx3IlsfSnhqwgs9MihiAACjNalzZLPFtIHTrXL+GfEFtNYxbpVDbRkE106apayAfvF5960u07o5JRT0Zz9z4fYMWU9fSqLaJMc+lde93bYB3qfxqs93b5+8v51vGvLqYTwsXscVdaVLEo2r+Qq1pZlt3AZGH4V0UtxbM33k/Om77fbuDKfYVt7a6szD6u4PQtW12Gj5FSS3SBcnFZktzb2lvJPI+1EUsee1eO+MfincTLJZ6NBiA8NOxwSfauWTinc64U5NWPVL7UbJ5mja5gDA/dMgzUtpLbsPlkjP0YGvmBNQ1CeRpZWIY8bmc5P61Ytb/xEnzp50CdNzMwB/OhV+xf1ZrW59RMIXXIwfcVVmtoHQ7lWvny213xXaIwtr6XyRySV3DPsSKJfGPiov82rsFxlsRrx9eKHWtuL2DfU9l1OwtUgeUrtVAWJ+leW6lcJqFzuiAa4LFUXPCr603TNd8S6rpd4Lid5oBGNzsoUAHjjpWXcSx2wAhc+Yqj5l5z/AJNc2Iq8yPoMlwsI/vG9SvcP5UkgnB84HCg9BWVIwCyAA1endGh8yVy87tnn071JY2EmpSCMsIoYxzIR1x2rkXc96rrojBnUYB9asaNIBcGDpvORW9Np9hbMIXDu2eWx2qnNHaQSK/k7jGcb14zWtOrZnmYnBSnFtovPboErKu4B0WrK6jBLFiWTyyDx1pitaybc3a5PFehCpGW58zVo1KTaaMU2hLZpFtsNk10Bs0L7Eurdj7tjNV77Sbm0iMrvGqdsMDWloM5uaaZUijVRg0rxIw6DFKdPviisi71YZyOaY9rcKpyrgemKORD9oyDCo1dt8IJA3xS0YA/89/8A0RJXASK6MchvyrtPgy5/4Wxoqnv5/b/phJWU4pIuDbZ9ZUUUVzmwUUUUAFFFFABRRRQAUUUUAFFFFABRRRQAUUUUAFFFFABRRRQAUUUUAFFFFABRRRQAUUUUAFFFFABRRRQAUUUUAFFFFABRRRQAUUUUAFFFFABRRRQAUUUUAFFFFABRRRQAUUUUAFFFFABRRRQAUUUUAFFFFABRRRQAUUUUAFFFFABRRRQAUUUUAFeMW8FpGm3yU/KvZ68PFwA3tXkZrJrkt5/oe5k0b8/y/UW90ixvYmVo1DH2rz/WtGbTJiYRlM16JLdReVwfnrB1Ix3Csjck964VNwtc9uEbs4mK52nGfrVoXZA7Vm3sYt7xlB4JqLzj610uipLmR2wnpZmut0R6VDchZomJ64rO84g9aljmywBNCo8rujnxcFOLRseB9BW91dWl5VWyBX0NYxwWVqAoVTj8q8N8MXyacTIRg12UPi5rgbFYH8a19r1Pl3QadkdTqOqKhKgj61wuuamZGIDVPdaj5ykg5NYU8M87ZETkHviuac7s6adPlM1/Mdy3JFZl3cgHaxxiumTTrtoiI4WH4Vj3fg/V7xjIo2/WqhGF9WU+foh2gXccswQ9elem6bbWzwfMVrz7w/8AD3Vln825m2IORjvXVRiXTpTErZA43NWjqRg7LW5EMPOpcoeNbC1NsxTGa4nwt4En8SXzIrGKBTkuRXq8eiW2rbXuZA3sK1Y47HRLUw2iqp6++a0dZUleRi8LzuyPM9Y+EawjNpOzuB3rk9a+H91puntclmJUZIxXt32x0iaTdu3dfWkuLW21rTmjfsOR61Ecb7TWDtYdXA2R8wx6ZeTqWitpGA6kChdLvWzttZTjg8V9J6d4asrYbPKUp6kYq0dJ0tJAvlL68CtP7SXYn+zl3PmCSwuYSBJBIpPTIq1DZzRxbmjIB9q+mbjw3oWoKoeKMMPYVFN4D0meHy1iAHriqeN5lsYywSXU+aPs8ksgEaFh3wK6PSNEu53ASB26dq960f4f6NYI++3RmPqK04dHsLNz5USL9BWVXEtx0RNGhGWrZ4+fDd/FAD9nbp2pbWyvYWG6B0A9a9bvtW0+zGyXAPQVzeq6hazxkwFTWUKz5eaJ30sDzPsivoV5NaOGc8H1NdLea55lqcdcYrz1ZbhpzhgFz0Fbdrd7V2SLuJFa08ZLZo0rZQou8ZHLaho39paw9wykZPpWxZWFtaYVgoNdPHpDzQedHEefasHUIl0+4V7sFFz1as6nPPZHo0KtKlC1zQVTIn7sZFIujS3OSy4FbOhTWNzbhkdMfWugS3jMfBGD0rKVOUtGYSxvI/dPMr7wvMzfLmp9O8MzREFi1ehPbRE9QarStHboSe1RGlys1WY1JrlRgLphhHelg/0WTOOKuHUY5slSMdKpXhYwOwHateVbxNFKUlyzLx1M3MgijIJ6daqaifsSq7sSScYrK8OSYv3aRuQeho8RXzahqcVpCpbnIC9zWdad4+ZzUMOvba/CjRbUHNizKcYHPNcLq+sTF3CknHfNdd4iaPw/4ecwW5ubtRht/TNePSa69/css8CxuTjCngH6VVKkqsbxd7HZg8bhlUtbR7MtzX824tvOTW14f8T3luPsryl4mOAGNc/Fp99fEi1tpJTjPyiu/wDh/wCAkuxJfa8rQxD5YkJwc10RguV23NsxxEFHVXMq+n864LkcHpk1r+GoEluhuIK4P412d34X8P6ZCbgWzyA8AZzVKx0WzJF9bt5MSE5RuMVwypWkk3qfIzw85e+jjtZt7aO4lxGMKfu1UtdKg1WAxraAD+8OtdFqNna3U9y8U6S7T85Q52/WsmDU30/MUX3hwMd6pJ0n5HHJSg7S3OV1bQrvw/efaobdpIyNpXGeDXpPwvCXPhq4kWFo/wDTGyrDHOxKqL4gtYNPf7dGJZyOA3aui8A3gvtFuJVjWMC6ZQFH+yv+NepgqqnVXczk9DpEh29qh1Kz8ywl2A7iKvrjvT3UlGHYivYM7mHZxM2mAPy2Oas6fBugxjkHmrEEQETpxxUtgu2SRMd80MERS2vHSqklqv8AdrddMgdKrvEKEMwJLVdp+Wsy4sI8EiMZzXVSRDBqjNAMHpQO5yU9sBxtH5VTkj46V0V1Bk8YrJmhIz0pFJmZsxS7asFOabsoGQYNIwz1qcrioZOtJlorviqkrYqzM2FNZ80gBrKTNYohdm5yageQLUc0/UCoAGkOSaksV5WPANNSIsfm5qdIgOTVhVU9KEgIVjAHSpQg70/aB1qaKN3I2RlvwpksdBNLGR5crAjpg1oRX96pH7+Q/RqfZ6FLL88mEFbFvp1rafM53mqTsZtJlSC71GU4WaXHuavQwX8zc3D/AJ05rxFOIkAogvXE3JwKOcXK+hZ/snUT8wndiffgVn6ld3eixbri4IPUKW5P0FbmoeL9M8PWaSX0uHI+WMDO6vH/ABD4pt/EGsS3MjTqUXCAEbQB2xnrT5xKOuo/xF4s1LVQbeBmWE9fmPzflXPJb3pZcIp99pK1dk1GytLS3uks5ds2cZYEntkgHioD4gm8plispFiBxgHArNu5tFJDrGCeXUSkio0UZzgDv2rrtRJOmiSR90kSHbHgYPHJOeOlVPD9jFLZHWdSX7NB1Ckn5vTp61cvbWz1IN5EqmF1wAXYFM8Z963pwdrnDXnd2RyCQa7c6fLPFDOuns2GdMkE+g7/AJVS0W3nk1h45g5hjYeZG+QW9jnmtm+1m/0uxj0ZG8yC2YlZVmKcnPYH3rloNTuBPJetd/vgy/eJy/XmiT7jgtNDuNSe7htJ0uy8dqFAjSP5Qfy61yltqkukzSx4V451/iGSnfjNbkni46rZR28tsrYwpb3zXI6zMftpUAADiipZxNMNVnSndM3RcpdKqJENxICtmvQLyzt9JtYbCKVXkZEdmVQeSef5V5Tos7/a40DAfNxu6V6PLfT2li8O2MvNyk+AeB9a4JrlPrcHVliLMypzbtNOvzrL2Zz3rIu3VIliKZcYbf6Z7VZvmeJ3Eoy7gHd7VmSPlMkkn3qInp15e7YqTZAG5QR2qjPJCACHfzAegAxirUxz3+lUZl3emcdq6YHzOPV3cU3EYkDqJHx3IAzRJdSzblbzCCPulyR/OoEDOAmeM9MVuWulqgLOSW7ZquY8tQ6nY/DjzLvT54rkBhEfkz2FdXPpVq5+6o/Cub+HHlmC+UEmTdk46Y9K7J1GcEcetd9B3Wpw1laWhztx4as5DnYtbHw98NwWHj/TLpMbk83H4xOP609wB2rZ8Fj/AIq+xP8A10/9FtVVEnFkxbUkeu0UUVwHWFFFFABRRRQAUUUUAFFFFABRRRQAUUUUAFFFFABRRRQAUUUUAFFFFABRRRQAUUUUAFFFFABRRRQAUUUUAFFFFABRRRQAUUUUAFFFFABRRRQAUUUUAFFFFABRRRQAUUUUAFFFFABRRRQAUUUUAFFFFABRRRQAUUUUAFFFFABRRRQAUUUUAFFFFABXzK2psv8AFX01Xx694x6k15mYUudw8r/ofTcOxT9rfy/U6ddU3DlqqXN8eSGrDiuCT1qSSUYPevP9hZ6ntyUYvQzb6YyTF6riWi7bGfm4q74d0WfX9TS0gBA/iY9q9SFo09djgq1uWpYrBywOOvpWjZ6Lf3dxCsVux39Miu60vwJb6dJL9pInkHTNaU1+tjMieQFCLgYFebPMabbhDc1u56GPF4L1NoApCRZHUmtLRvh/ePLtnuhsHdaS/wDFNww8sEKAOveuj8H39zfWuW3EN/ER0rmp15t+9sctXCOnTczVsPC+m6ZB+9lVmHcmpJls7k7II1bb6Coruzi88bpsgdRuqzFbw2tt5quOewrpalNWS0OL3YJNvVleSJEjwI1BrA1G5ureZCCNgP3R3qXVdUMQMm8KqnnJqLQ5ItdvHYkERjjPQ06OG7jlieRG1ZX000Koyrhh+Vc/rGjTX0rxfazCM5ytS3s8ttfSO0qxIvCrmuNvtfuVvzvmDAnqDXXZwWiMXUjJ6M27C2vNEulaS7eWMdjXT3drFqtoJbacCXGcZrzSfxE6ZXdvz3zWho2uzZH3hz2rz8WqjV7XREpzptOma8sl7asY5VY44yKdDrs1tDIqjB9617TUbedP9IUE+4ovdAtNQgL20io59DXJh6sJO2zOr69zpKorGfY69PdoUiYbvQ1ddbtYWeRGYkZ4rkbe0l0nxNCkuSpP516Yuo2hKROEyeME1vUdKDUbNtmX11wfkeeQXGq/2gfJilxu4zmu/wBCe8SEPfjB7A0t/e2ulHc8SKGGQcVzt14im1A7LWNmUHll7VyKrPm5YxZNfFyxC5Uje1jVpY2LxNgL6Vxlz4q1I3DGMHavX3re8sXVooLZOPmz1zWNfW0Frwfl9q9h0rQs9xUl7NpM5fWPEFxeOPM3KRVKLWXVdu4mtaW0srpiWcfhWFe28dtcbIzx7VnCPJ7tj36NeFRKKLsOrnzAXYgdhXpnhbT0+wfb7s7gfuqa43wh4c/td2upUzBD83zcBiO1egysz6QGgQrHEDvXHK4OPxrVT5Vc5MZVi5ckWaDeJLSBOECoOMVk6le6XrkPlyKpz05rJa2jubX7TfzG0tewCks3+H41n3FnZwRRT20Vw8L/AHZmcZas415r3pbHN7Ci1ZbkF/4XvbSMvo940bE9CeK77QLO/h0WL7bchpyPvHpWbpSWd1ZW7QX218jzIpeSfpitHVNRislEIfKkZCjkis8Zi5RpXpq7POq81J+6iaWC9YSgXUZYIdqjufzrBvk1SOJpLobY9p4Prjj9akTxFGi/vSUUdCRWLreuSazFKlrOzqQE+YYx9K8zC4irVm1UVjfD4iadmi5pdkGsVvw6CFidxLfdOcUzW572CIxxWFxISuR5algR65ArlLLXNR8POY1JNtkbwwyK7dfHFtIIJYpAqyIF8krkE9OD2r2VD3WdTxk4Sva6Dwt4cuIrQX2pZSSQZEOOnpn8K0b6bS9B3yDy4zJ1xyxIp994n0DT1iN/qyRZA3xjll46YFSXtloniqxt3tZQ0chyk44JB7c15CwOLrTcqjtE4vrPPU996Psca9vd+L5LjbOII48bBsLbh+dc9a/CfVb3U2keSGKFZM7iefrjNdZfarF4Rjazt0zOV+Z+orPtfF8l5K8n20ND/wA8ZflOfYjFezhYwpR5Yo65OTglGyitjVm0W2s7mO3TVEKQrhY4OpPvVu7vbOCwYGQysmFCbsnr/OsDStBXV55Ly2ulBmOFiLE7fXpXdab4U07RLMTXj79rBzuBJLfT9K6I0k7pIzqYhK3M7s5nRLTxFLqPm3RVrD76xyDjHYD3rprrR7nVkmiMSxxkDC59u9WG1yd5Stjo88sXUM4Cjr6HFbFpPFeozy5Rj/CQQFP9aznQpT0W5jWxNRPmaseayeF/7GmdpbuRbPGZIgfvGucuzp4uZJ7FXaJBypGGU/SvV9eTTWQC8VSx4VkzXn58K79TM9jKNspb+MEVztpe6xyhHER55bnAX13JM5lduW7mvUvhKd/ha6Oc/wCnP/6AleQaxHPY309rcKymNyASMZFejfC3VEtPDVyhbBN4zf8AjiV6GChy1Lnj1E0rHq4A9ac86ouOK5SfxCo6MDWfN4ibPymvVujnszrkvYo3fPrVjT7qOe/ZUxjHNecTaxK/etzwZeNJfuHPPamtR2sd88R3ewFQvHWgRnHuKheKlcZnPHVWWL5TxWq0VV5IsrTEc7cwjPSsa4j6/WumuoTmsa5i4NNILmE6YNMK1ckjwagZMZpuJSZWZarTcA1bmO1Kybm4VM881nI1iVbibYDk1izTs8hAzVi5kMzkdqYkVYM2iQxwFjk1OsQHFSpFJkADdn0rQg0m4m5KlB6mgZQVKs29hc3EgCREj+9XQWmlWdou+4AkbHFWhepEu2GPaKlzSDUo23htQBJcyDPpWkn2W0G2OMZHfFVHuJHOS2ajJY9TxUuoPlLkt/IRjAC+1VzMH4JNNUUoUFwMfNScgURu0D5gelZmoa7a6dL5Tq7uw4KHofzqbVH1KGLy9Os2nuTxtA6D1wetcQ51Q3ZNzYAbW5cR4wfQ4HrQpLuNpl0bdSuV/tSZ/LLH5m52Dt1rMv8ASbKF/NtLtZ1VsMQmK1W07xGLqNWsA1jNhizRg8Y/SqN3p+uzvc3Npp3l6ej4X5Q2B6Vd0QZsMGZFMYVRuwuV3Y/P86tMsSTvGFFwx/usQrVJBY6rcKzGZIABhj5QU/Sqsg1K1WIHaYgTlhEAOvc96V0FmadprDTwRWdz8sMIG6Inoq0/X9Ts4bOM23G9uR0xjnis24isJ4Lm684pfxY2IiDZIpz/AIVy11JcsV3xOBjIyc/jXRGpZHNOlqJd3TSh885fd171TwHkUfgfagxyEnhjmprW5mtJfMjjjc4x86Bh+tTKVxqNhsNxJA2AcAHNNuZDNJvJJJpT5jM0jKSWPTHFAiYx7iDgnAP9KL6By6klnJ5VwpNdvBcrJZhZS7ui/IAeK4pImibDAbmXgda0re9KA7y6849TXPUVz2suxPsNGbNyCQpaQsemOwrKmbD7RV10uLlo0iYSNJ90KazJUuPtDptJkRiGA7VmonoVcWpLQglfiqzyDBzg1NNayhsSNtHTioba1M84jRSxzW0TxsRVc3Y0NKs1kBmc8DgCtS4kaJGdscrwKLewWBCGPbpmqV9nzQC2c0r6mVtDofhrcXMGs3FqU3QzKWkb+76V6dIBwF4A7V5n8Obsxa3JA0O5pkwHz0xzXqEg98kcE16GGkmjza8WpFGQVs+Cx/xVtj/20/8ARbVlOK2fBy48V2X/AG0/9AatZfCzJfEj1eiiiuA6wooooAKKKKACiiigAooooAKKKKACiiigAooooAKKKKACiiigAooooAKKKKACiiigAooooAKKKKACiiigAooooAKKKKACiiigAooooAKKKKACiiigAooooAKKKKACiiigAooooAKKKKACiiigAooooAKKKKACiiigAooooAKKKKACiiigAooooAK+L2fNfaFfFG+sK0btHvZJPl9p8v1J0chqnZiB1xxVONmZwqDLHgD1ruPD/wAN9S1WMXN4Ght8E7T1Ncc4q569XERitTB8O+Er7xddyRQMIoEGWkIr2LQPCmneCdKJEglu3HzSN1PsKi0JbTRrOZIQiw2y5dehJ96F1RNduRHNpsijqpXvXJXrTceWOh5srSq8zehdtTFdAzbcMTzWZdaPLe3REaAf7TdBUl3puqwTiS0jZF7A1j6nc6qsU0ck5SdlwiqetcEMPBtOa1OmU+X34SM690W1XVIYzdCSUvh1U8CtbWPFcfhyzFnYRdsBwBiuQmsLuKRTJKPOZc7gec1tW+hpcaNGdXmC27tkv3Wu/wBgrKxCxSbtU1JNKvdQ1K6jlaUhJOpzXUx2d68LyPcYgjPOa4y30x9MvQbS9NxaKcgg9q7JNZtJdKeCbKiQY+tKFSFOVjHF1oT8jhfF2k6ze30f9lSiaJ+qhqv6DpOu6Lpc91OnltGpYqDT7ZJ9OvmuLGcqvOFY8VXstT1/WtZmglmKxN8rLnjFdkcQnpFHLHB80eZyOB1zxfd6tMygupViDzTNLkjl02Qys8lw5wg64r1+1+FWgJ++ny8j/M3oKs2Hw88P2F+JYDvIOdpronVjomckKLu7Hh9v9ujv1iktnxnqRXqXhTTYZ5lRwAcZxivQZdB0UsHMEJf6CrUWm2NnHvit13H+7Wc5RatYcOZPVnM3miqrlYV5rHZNSsJGEas2PSvREt5HXcFCrnvUkFtaK7bgJfWvNq4anNnRzxcfePBfEWsaiL2OZ4HUoc7iOKW0tNf8Uv8A2jaytHBAM/exkiu58f6bHLbb7eIbc4IxUXw/0+S3tZLZZsxvyV9K2w1SlFckVdomph+aKnEsaNqUPiCzjstXTE8fybvXFdtY+G9NtLciIqisOtcNrcR0q7C2ts+8kncBVB9Q1m7b/XOqAdCaiNSfPK8Db6vBQTUrG/f2i6fqEkdvJ5gckgA96ydS0fUbnT3uJlG3n7vWqCvqhcui5A43E1taZd+IGHkvB50DcYrro1efWasXWpKUUoy1PL4NK1VNRYwl3iLcg9q7W08CNJ5dzqbPFDuXkdTk13lvBp2kwh9R8qOQnIRRzQ3jDQr+SSxuwyRBhgrxz2oqVac1ZbmVClXjLmgm0cp4i8SL4K+yWujwRXEbf61GHT3rmL/4leLb+Emz0yOKNTwyRZ/pXpV1ceDdPkMzQxzSY4M+GAFc5rnjuC2tBb2IUQyAjEYwqr606fKo+9YVWlOT5kml5nlL6j4q8TXoSWS4cg4Kp8ij8BXqOlW866Vb2VwxPkrhTjjPpU3giSyurK4htoUdXJka7PJLZ6flkVv654g0zw5pzP5SSyA4WP8Aqaique0XohU24Nvc4y207UZ9RSGC7tYJCeS8m0iuyeIaTLAdTeG6zGSGT7xI/nXiHiS5sdQ1q71C3aMCR95Q8kE+laJ1PUWfRLy4mmkgUDCEnLLxlRT+q01FJLUuWLlPSex3HiK1vtbVZLO2MEZOBu4/His230260S7h+2yKisPvckEn6j8K9K8MXthqeiW9wG2bQC0W7lPTNP8AE2jx65ot7byyiPapKOo5BAyMinTwygZSqK9keFeI9W+y3jQTzTSLJk/uIwVxW34Q06x1y3MjXjxwW5UoWGGDZB5HTGM1xms2ur2CE4kMCZRZoidp5qroD6rq2rWulRXEwSaUblQnkDrn8q3nBSh+7dn3OWXtIuzPXNf8ELqUr3Om3dmtzLy8lwm7d6YGDj8Ks+GdB1Hw7pc6z3sU925+RUciNPoP/rVJrmkXmnG3Cu32VSIwVOD0rOu9DleI3H9oXEKDnIYmvInPFp+zcvwN6eHsk0zH8RWusJma4eOXJ+Yr2+lcaztDe+SqEujbfWu7vPC2vyQg2ryXka4bJc5OfauS1K4GkSSBrF2uGPDMuMGu3Cp8lpPUKkpRd2zqvCGoS2Hi2wsQAnnZeQHqoHpXrGqavEL2P5o2UAYZ+efTHrXlHw90OeWW88R6qRJMRsQbuVH+TWlqusqlwsUBDu7AcdznoarFTcFoaYampzXMdrLf65czKzyWsNsxwQzkNj2wKtI99bTRxwxmS3XnKtvPPXOa561tbu7hjmvoTCFGAZOPyHpWr/aj2cLQ2u1piOWxt4rzHinGXvbHbOimrRszeuZIZiGCQSkjHlsOQfpVL/hGoGZbsxra452o5AP4dKo6LeWVtI099gTFshmXnP1rcuLjz4ZQzFopB0b+QrsjOnVXMzilGpTlyxPMPiT4fk1JDLazQNs5BIwcD3A/nXFaAl9pWnbLiJ4DK5lQOMblIAz+YP5V3+qfZ42eCzYxMnJtJej47fSuf8Sard6xd2095B5MqW6x7QMcBmP9a68LO7sZYqjZcxDHePJ1bmrCSseprNg4q7HnFdxxWLCbmOBXR+E5TDqyqeCRWHZAGcA962dNQwavE3+1XRExqHrcbPtUt1xT+T1pluweBWPccVLkCk9yERsoxUDqKsMQc4qCRSRVITM+6hGMg1iXMHB4ropYdwxmsy6snZTtJq0K5zU8Qz6VmzyxpnLgVuXWj3Uh+V8CsW58KXExO6Zue1W1oClqYV/qaRrhSGNYEtxJcOT0B9q6+TwhFbjdLJz71AmnWVu3IDYrjnJHVBXOdgs5HxhCxrVt9GJG6Vto9K02nijXEKgH6VA0jOckmueVS2x0KJJDDbW3+rUEj1qSW7c4BGPpVYdemKeFJkUDn61Dm2VYfcSlwABxURBCirSAeUwYc0xV8z5R196jUa0IkQ8damCDbU3lFF5pFxmqsJsbs5GKkhTdPGOc7vSpFQhSTT7Qg3UXU/Piq5boi9mbEtpfWGqvdxQpIp4K7sZH0xzVlL22v3ELRLDLwWRl5PNdFcBSTyvX0rNFirl7i48sz5IRlGCBjpWPJZl8+hZs1gSKSFW8wE5KnkY9Kjgs7e2doYYRDCRkqgwCfpTrSLyoTlQJT3HcVI0oKruGc9xVq9iCjfaRpWqRNHd2Mb49VHJ9azE8MaTBaNaPZxyQO2Skg3D9a3vOjHB5Y9BUbLkZ5BHT0oGmcLqnwt0q/ujNaTSWg8vBiVRtJ7Ec8Vx2o/CXVi7GC9WdieC+QT9a9pZGdSzZT3zio5bi3twJnO4KpGWNJyaKS5j531DwLrGnSeTJEJJP70Z4FZs/hu/tLFr24sxEI2CepJ9f0r2/UdV065bykuoxMz48sHBxXPePrx7bQ4ysaMkwZGcchc9KmNZmrpKxw/ga20m61WW1195Et5YyInx9x8Hn+VS+JPB7x6x9n8O6VdG1wD5krbvM4+8D2rf+G2k/2mLi5nUqikrzznjtXqkel/ulXzHIj+5ztJGOhPetVUZlKCR85R+FfEKSIq6NcbgPz/Gm3Wg6vFOUms5Y327gAuOPrX0i637RhIGMbORuOOVA9DVs2RkKrcESMTg7v7vpT5mCkj5at7O/M6W8EDNKThcL1P1pt3Hf2Vz5M9vJFcxnJbo1fROvzaT4fiuJUVICTtVsDIOOoryqVpdf1SVxcmazlISedky4HtzQmupe+p5+bk4DeSTKuS0hcnOelbGhwxG3aZsBzndxXaeKtB8N6ZBa2elwGSaUZkl9v85rlLSH7Cs8RHDHKgdqbkraEqNncaWZU3qPlDck+lVJPmZpMA5NXWjH2dlPf0rKeYRlkU55qI3bHJnTeAIZpvESSQ2ZlVRgvnASvW57UsdyHgmuG+E6OsGob+jsD9OlehOyjtj+tdtFWR52Id2ZMlrIO4rU8IxvH4ssg3+3/wCgNUEhBNaXhgqfE9p/eG//ANAat3N8rMEtUek0UUVzHSFFFFABRRRQAUUUUAFFFFABRRRQAUUUUAFFFFABRRRQAUUUUAFFFFABRRRQAUUUUAFFFFABRRRQAUUUUAFFFFABRRRQAUUUUAFFFFABRRRQAUUUUAFFFFABRRRQAUUUUAFFFFABRRRQAUUUUAFFFFABRRRQAUUUUAFFFFABRRRQAUUUUAFFFFABXxdpWl3ms3iW1lEzyMeSBwK+0a8+8KeDbLwpYbUUM/8AFIRyawrO1jtwlf2Slbrb9TnvCXw3stCh+2X48+6Azg9BXW3FzP8AZpYI0VFK7VI7ZpZmurwP8rJH0VRU8Gnx/YjFK7K7DIz1z2ry5uc5OzsdU5XjzSd2eY65aPDHLYW6SFZvvygH71dn4R0V9L02EeaZpGXnf2rL1PWRaXapbrBcyFivl5AL49M1qabqsd4q/M0Uy8NEeCK51z0v4y07kyxCqLl2OjaV23RiMMyjmvLPFF/BB4ihZsL5JyUz3rutT1D+xrGW4BDFhheTzXg+r6Xd6hqM9+9zLuZ9+CDgDNdVNxqJNsUVKOq1L+s620s8kpi+fdlMUk3iWYaYsEwDLInzD0qu6Qu8cUKvNlNruRwD7U+y0aSN3iuYjJvG1CRVqC+Fmzl9pF/wfrptd81wubZuCrdMV6BpNlpnimUT2rmEg8KOjAV45qWnXUl9JazTLaWcC9zjdV7wv4tmsPEVhBYhvssGQ2T9/wB66Hhae7OOVVzZ69q+hWthcwqy4V/lyfWmnQYrGEmO5hR2/j6EGq138RNJnidL5VjmgbKKRnd+VZesayupaa1+zoLZMbRFnr71yew1clsaRXRuxfu9L1d4dsN38p6uaJLLVNMRZ0jkuV2gMyis7RPHFtHBsvWIKjCgc5rq7Px5p0toBC8eO6nrWF4Q96pqVOVePw7HnPiO/vfsrSItxbuzZyQRXJaX8QdZ065CNPK4BxhuQa9B8Z3Fx4mwLRWhihUsMJwx9K8pN0sU+LmzKTr14r0qM4yheJhZt6n0V4R8X22vWaLInl3CD5h6110axbWIUKD/ABV438LoxfTz3M+9D0UACvTdUle0s2jaXbHjO4nkVE2ox5maKDlLkiUPEkEN/ZskEqLMvOD3ri9B1K606/ljEY3DrjvV671G2uBMIWkMgQgMQRmuQ8N3jv4kEtxNsQMVYOeK4qcYufOlY7nRlTVpHr0U0GrWZHlhZwvcd6xLTS7P7a0epPlwflC9K14ZbaIG4gkRxjkKeK8o8X+Mr2z1XNtFJknGAuRXdFylojmahB3Z3Wu6M12Gg02Ty8ckr2rS8OabLp+mrLc3RleP+HvntXn+geNryOBpbrECsOGk7mui8Ktd6jcapLLO7W8kYPynoea5cU5wXKt2CcZD9Z1W1uxJHK+JQSoJriplS5l2rt81G3ZU+nPNZOoXQubl1iV87+AG64Nd34S8GzpDNf3kY+dMqhbnB6muKjhp2u2ezHGwoR5YnGTKk908t7McuBs29K0Y4bK8jt7FLfLcqW7etXdb0WaS9CadZg/MAF7Vs6D4I1O21Fbu82xKy8qpzj862lKVKPPJ6Ixq4mnNWkJp6sQdOtHMFrCArlepNa82iactjMroWDLgl+c/U1X1DwhdQ6j9o06/bzC24qw4/QVTuIPER1VILuDzYcbgIjgH65rONWVaPtIHInGWz0OC1Tw7oekaqZDPJcR/88E559Kv2NtJeqZpoiscUm6KHoAv+RXU3T6HKZ4pdttdRvhg45yK5+7luWIjgniZcn7h5x2q1iJfbO6hhqE1ZaGzpmtzaRq7RRwRlp8COIMMD3rpLLxDvvriK8kUrK2x/mGAcDpXlMLsmorl2SRedzdvetqxhub9X4wnmbuOrHgcV0U60+ZI3rYKjGJqaromp6VfvcR2o1DTZm3MqjcFB9hU+j6VDpt0dV0sAJ0dWHKH0xXU6PY6jp1i0s1wGA+7G5HT0NT2/iHTmka3u7NIWfIY4wGx9K3UoJ2bszyqnNJNJcxz3ifxPI2gTK8MM7Y+VCeh9a8WPjXVFusfaHRS3IXhfyr1b4mLDBpVrfaYpdVfDqMcLg+leWzeItIkshA+lBXJyXj65/E10RUXra5587p22R2mleJNT1PTHtLW+aO4YgjHUr3qzJ4U8RaxGNtpGysSWeYYx71ynhbxCLXXLI2Njm3hYGQHlnHoa9TXxNqOqELsWCJnVVhTsO5Nc2Icabutzqw8Z1NCtaeH4dKsQdSu8KBtKRDaCfxzmtLSIdJnuHaysI45gw2uRn8a0B4Xn12SP7TNttYiD7tXRrYWmlxolmkYUDr3rz6sKjjzylodMqtGC5VrL8DJNoi3MIlmd5Op44FRXk1jbu0j4C54OO9Z2rapdxXJdXUrnBC46VgXerwyKyXRCK3CkHpXDCcZPlibQozerNee+gErJeXMTW7k7fmGRWZqmpWqWizWl+s0agjchyUNcjq9v5yN5M+SeUOab4Psp4J5I5RE0cisj+YePrXZCnCUbz3Ka5XeJ0thNas1vfXLebKp/wBYD1B9aoeLTA2qRtb/AHGhB/HLVnwR/wBj6i0du/2q1MnPPRfUe9NuZjdTF8kqOFz1xXp4OPK7Hm453VyOGr0XSqUafNV6FOK9JI8u5ds+LtBW+w8q4jceornFG2VCB0NdjY6bJfxowBxit4GMzuNOuC1lGc9qsGf3rDB/s+0jiB6DmoTqRqrIhXOgM/vTTPisD+0j3o/tBW6tii6QcrZtNcionnUDJaueu9ftrYfM4Y+grnbzxNcSgrATGpqJVorY0jRb3O0u9VtrUbpJAB6etc1qHisOWFp+ZrlJp5XJklcsO5NQNeWagFplB+tc08SzeOGRpz6hdXfLyEioAcjk1WW/s2GBOg/Gpo5oSPlmQj61g25anQoKJIFHXNSKKF2N0K59acEKnPWlYYoSnjKkY60oV+uacmVcHHSgGySIMsm0jORSCMm4wRtoDsZCw60bS77n60Im5ZkAjXZnPfNQiPjcelOKhz/s1KsXyYHSrJuMDMV2n7tTW6Ks6HfhQck0h2otYs/iextLowvIAQcEZpSuloOKu9Tu7PxNpbXCx3E4Us2CD69qvXFxbeU7vPhAw2iPnJPSvOJvDkWo2ZkguGaRgZFGeG9qpXMGv2umEC7aOzDj5ozghvSsFN7M0lA9csyi+Z50h+TGd3YHmoJ9SsbZBO1xFHakfIT/ABAda8yj1a7aEGS/keRQAwWT71W4tTlvII7e4cPApbcmNxZTjrRz9BKGh2cOrWl7dTeVKPLVQQT0x61NFcLeuIop/m65U8Vwc2n2UUrmGUxsuF2lenfH9aZDKbW4D6ZCbtreQSgocEkjkfmafMHIeoGN2jRUAL+5wayrjTJJPNE0olRuQMcio9E8Rx6ou+4AtLpT81ux+YZ6VszzRW0Dm4lEY2nrwTx1qmrolNxZwEvhqxtblrreVlHIZzjFT3mhf2nbtZXDR3MDDIzxgVHql8b+5Rbe2+0GPoSf1qtHaatPMkK3QQxr8wAyuK5r2Z130Ok0rSrLRLFbS3URA9R71ueYpjRSM8feBrl4LG5ltUjup2EikgsFxxUo0V4lK2+oXJlxxl/l/KtFUMZJM6ffvB29TwOOfzpkcbrJnczsPug9hWbZN5enlBcvJcn5SPcVWe81GAhG+VSMAkZxVxqdzH2eu5wnxmIc2sgIEUeFkAPVuv8AKt/wX4e0ybQbG6hXhgGdR0/GuO8fRz6jMi3P+tHC4HDjP863/Dlze6NoMUNvHuU42r/dJ96p1ImrpuxzfjoRWeuzyxuqmLJ2DpXI+bNKInkHMzZ4rsPFOh3guZtRuwscEhJ2HqPqa468kEbwR7spncDRHUHoWNQkS3g2n7x6ViWlsbiQsfu5qW7nkvLoqvbitaGJba2Vl+73rRaEPU9C+H0axaLdFR8wlwfyFdRJJx9ea4rwFcI8F51xvA9u1dXLJ95eMV10nocFZe8K71peFJM+LbQf7/8A6A1YZmAT6Vp+DX3eLLL/ALaf+gNWl9CLanrNFFFZGoUUUUAFFFFABRRRQAUUUUAFFFFABRRRQAUUUUAFFFFABRRRQAUUUUAFFFFABRRRQAUUUUAFFFFABRRRQAUUUUAFFFFABRRRQAUUUUAFFFFABRRRQAUUUUAFFFFABRRRQAUUUUAFFFFABRRRQAUUUUAFFFFABRRRQAUUUUAFFFFABRRRQAUUUUAFcReazJeMhgXZArDJ7mu3rzj+0ILfzpXtlUhtp55z9K4MbUlHlUet/wBDuwVNSbbW1i4b95JjHExypyfaszWZLp1ytw6HPGw1j3mtXCXzv9m8u3K/f27f1pbrW7G1so5HAlJPzHHQV4ddzlLc9qOH5bO25454okutP1cyJPIJFfdE+48c11Ok+MIdS0uCWOZoNaiykob7ko9al1bT9P19iijahyVbuK5uTwNc2VzHKuJouqnv1r1aNaFajyVEedicHKFS0dmepaXrUl/pivf2reSGxvIyM1tW40efOUibIxg8CsPwveagLSOzltg0KqeCOla0nhyG4HmpDIsjHnHavNlhKlm6ErGMoTpaJl8+H9JjjEtrZozZyFU8GsbxBZ6hbQG+gMCyJ922t4g7N9SQMVqWfhrV4GxDOYlP3c1dg07UGvGhuGhcRnBdfX3renVxMEk43MJzqS0R5XI1pr+rRW95p0tveucNFMuNw9fSlv8AwxJYmSaxstjIMD5Rya9lbQrKTy5JpFaaI8Pj7v0qvf8Aha1upkuTdTxlO6ng+9d8KlSc1zKyFC8UfMEqXc+vmB0kLlvnXn8q25r+6hkXRLBCxnGGiJyd1eyeIvBU14q3OlPDFdEbXmCcsv09ay/DHw1stL1cX17I1xcKcgydj7V0ykkVFOR59F4G8UpbB2tdwIJ+Xkj2Na+i+EZEltjcQzSSg5ljA2hfqa93tPLttwfGOozV2Q208BUbfnXHHWs3Tg0y3Xkn5HGwT2EFmLRbbYOrMvIA+prjtf8AD+kanepHDGscoyWk9QK6PxJolxar5kN0zWwOGXutcBqlxdw2F/fW9yGjiIKgnqOcjFee6k4yUNjrh7Pl5jvfCFpoekwCa3v0nkGQVQ/0rQ16yfWisUFwIwfmYZ5IrwK31e0W6F5p15/Z98X3vHI21H9s16xotteaxPbzR3avJsDO8UmcVtXpTjq1eIsNUjz817SO1stCtodIIngSRguAQvNeZ+LPCrx2rz2cDI7tlitdw/imXR9SSw1ZGVJBiORhw9W9UvDJBGbREkifq3oKtzpyhZaGkVUU+aetzySK21KwsLZo7uTyZfkY7uh/yK53WrvxHZ3aW5VWRziOVkBzXot7ps32trWa1eOB23o3YmtvXNA+26faSm03NEo+6e1TQm4Nu46yjUSR4vqeh3/9nfbLy/8AMOQViU9fXivZ/A4TTPAUD3DIZbpDL152YH8q4HVY1vtajsbOBo48FWVuc+9aWuKukaNY6dAX86Kzc4HbeBgfpSrXqGMqLgkupj3r6fY2Ul5Em6Y7goz0PrVv4b61q+vLe2kl1Kxt9jls9E3dP51iv4S1HU5oLRpPKQkbpcZwDXqHw98GxeFI77zXV/OiAMm3Gai6WHcW9SUqinzvY09GX7Ozz3LBvmO0rV+81dZOEJLHge1ZbW9tZTT3kMkjox/eRZ4Hbio9MaGxujeyB2eXJWEdh2NebiqdStTiub3XuaSoubcjRhXU2XfbFYwfvPIOKtaJcapdajL/AGhaxBIgdsy96p6v4jMltGuzyyT92pfC99NczSqWbYFJOa6sLGNCKpx1Q5QkqTclZmTrPhPR7/xQt7PGS7ZMiA8GuJ1rQNO03xebWK4mtLV494k5OD6V3N/PDb+JZJXuGVhztbpisXxvqEMRivD5bouN2fvED0rd1VONjqo0nHl9DHvvCepr5cscUV7GQdpThiPfiqmlaq/h6+8iSB2JIxFJxhu3P1rpde8WLBpFpJAjq5QNz021XsNU07xRaLDOiM6nIkHVTSpwi9Y6GrxU1C09UWrLW5bm7uZdQl2KF3+SvQVV1O8s9Ut44LSORrrOSPQVrXXhnTG0gDzJHuWU4dW4J7A1k2s1v4U8vdauzlcvJjvWc7p8tT7zOnOMvfpL3kLJ4XuH00iS4cBhyjHIri7j4fQzSM6kAZ7VqeKPHEt7L5VnI8SAc+9YVh4vvYo2iA3Ke7VfvxV6ZUqU5rmqGzpXhy00ZN0jKpPVu9a9hrlvZ6qrjCpuwoZeXrlz4innASRVRR/GK3fD1pYvfC7mfz5jyM9BUNuWstyYwjGOp6ZJqUyRArjkAgCucu/Et1HO0XlqUzjrU8l3twhyWcZHtVK7tFlAfHzkc1z1aUnHRmNNxT1RVm2zqZUJOeoBrnNThFwnl9drZzXV2tsq2zBqwNUjFu5wp+auX2DptSR2U61/dTOM1e5NoFjJYAdMVLZXcskClXJUg98HNX7uwS6i3TLyKzRKtrMsaAKvY16MXGUEktTKTd3cLCZ0laIO20S4DZ5rs49BnngidAOIwWx6815jq+tpbs0Vmf3u/cz12vw/8Rahf2U4uJt7rJtHsoA/qa9rB0+rPDx1W+i6GwugXfmYCGtW28NT7AZGC1ag1S4hJZ0D56DNRXOsXs3Cx7BXeopHn88maVt4ftg4M0n5Gulhu7PTrYRo4OBjrXnn2q+kz1/A1C93LHzJIQPQmolNRNI05SOxutSSWQlTkVD9qXbuyNvqe1cW+ulMiI5PvVGfUbm5b9452+g4rCWIRvHDM7K61+1gyqMJGHpWDda/NMCEYIOuO9Y2QF3daqXc+2I/KcE4OPSsfaNvc3VJJEtxrJaYJbgyyE4z71C9/qMbfvEArMtw0FwxgYK5+6x6VIZJY3P2lXB656iqsmZttFu4v7q6hMbEhT1IrButPumVvKkLexrajdZFypB9KDcpEdsqfiO1CppsPbNHLabpd7qF/wDZ2kaEjrk103/CGago/cagwx2Jq2LaKUpNGckdCnUfWrqX2qWvzbBNH6DrSlFo0VVSMceG/EEJ3QX+9h/DUkUfjCBtuEce4NbkPiqyDhJlaB+4IxWtb6hZ3IzHPGx+tTsVa5zC61r9pxcaeWPqM1KvjcxnZdWMseOp2muuwhUZAbPeg2VtKP3kSke460tBM5yDxvpDnBl2f71aUHiLSbg5S9j+hNT3fh7R7hf+PSMHvxWDdeCtId8xK6fQ0aEWudXbX1lKQUnRh7NT7q/hVh5LZHcVx8fgxVU/ZZZUbsc1naj4f8U6YuYXaZD0A5NPcNjut810wVQFHrXLa/8ADy7v7n7XbSDcxzn1NY1lp3je5mAUPCvqa7/w/oviSPYl9qAK5yRt/wDr1fK7C5yL/hGtY1DSvIj/ANHCIVjOcEMB1PrWvplreaNZiN1WUFf3qZ4J9hXUiM2GkQSSFiRnkD+dMCwXDLIj72frjsa5JQtI2jO6OIkh03VBMsEMkEgbkxrwp9cVlw6dN/pKiSNZlcqCVwcdj1rv73w8sk+5oAyHHApL/S3iiWOC2Cpjlh1qHF7lqS2PN7e0u5pks3kzKGyzeWcfnmuigtri1ja1fULfpl1BGDzx83bjtW1Bo32TS7iVQpmZfvPXNy+Hp54WK8SNgbic0kU7WLWt+A57mKa/stRhsZeGIHzbWHUg5GKj+03kNnb2WpXLX8jL81yPX6fSp08NXU0Ys3k/cH/WLuOGqlqXg6605l+xzYjcAAddhq27qyM1Fbtm5YTW1vIpYBCAAWKcEY4pbvUrazvo5pInjtz1l/hP1rk30jXtMuYy8Jkt8b/MRSxJrQn18sirNGVnOQu9eAfpWThZmmjWh2OnXlqZyJJEfzuF2npT7m6jsplQpv3HAUda89g8U+fM8a2apcpmRWUEAtjk/oKi0/Xb24vZp7kE4XMYPTdnH+NDIUWeiWllILgTHClmyVHoa0rllD4xgAZz6VzNt4sis7CJ72IeawAO05xUEXi6ya/dNoA8vr7nNNNWJcJJlrWdIbUGia2RCqNvZ+4qR4FWKJFCjkAE9Sar3up2iWcU/wBseJXOFB6de9Plmhjktri4dVjk6YbKn3pKzZT5rGN45tza+Hz53mTRNneB0FeL3Vws82IkKxoMKPSvWvidrZm0iK3sjtV+T7ivNNJsfMHmyj5feuqOiM9XuMtbNoljUj55eTUuo3CwQ+XmrLShJy4/hG1a53UJ/NmJY98Cr3Klsej/AA7vrc6ZdW7OBKG3j3HFdXcXUSXKLGC6lQSR9K8e8ubSrWwntJD9oucqyg9c8V6DpLzpocMcxPn7juJOa6KbscVSNzVZyEG9h87YOOwra8FN/wAVjYKOn7z/ANFtXNXEgS2CLlpGb8hXQeBg3/CZaeTxjzOP+2bVdyLHstFFFIYUUUUAFFFFABRRRQAUUUUAFFFFABRRRQAUUUUAFFFFABRRRQAUUUUAFFFFABRRRQAUUUUAFFFFABRRRQAUUUUAFFFFABRRRQAUUUUAFFFFABRRRQAUUUUAFFFFABRRRQAUUUUAFFFFABRRRQAUUUUAFFFFABRRRQAUUUUAFFFFABRRRQAUUUUAFeRSa3CYmCOr7Xycocu3sa9drx3UbC2SAyDOR82FGAPyryszqcnL8/0PXypRblzeX6nK3Gs6m+ryi5kWOA9IsdR6Van02HUrfzrNGYqwM8W4cL3waqwXS6rcyWyIisuQhmH3vbNZ19qM2l272iFoHUksN3U9sVwcrk0z6NwbaS0ZrWMdhol2We5SeBz8sb8Mp9CehrQtPENqdRXbDCYwcYc9vbmvLrq9kJG5icncc1CLqRJEfecLz1/nW6oSfvXsKtCgk+bVnv114p0TTDAwtCDIMhk6VoJ4206a2DRxPECOCef0rx6HxDps2lxlbeaWSP8A5ZkjAYd+TW9pV/JrmnC6maSORsr5AjVcAdO3SuhucI3bPm3Ti58tjrbrxwQCIrgIijJIGM/nWT4i8Z3BsraLSMiSYbmkYdPrVHQNOiutOvJNRWFAkm1VlJDEDPIxVWXVInuJLWOyaayAKrGFGR6fMOf1rn55r4johTi9jmL/AMQa2ssjQ6rLvVtzJnK11fh/4pajNcw6ZLbq7Mu0MASCf6ZpbHTbS/aa6ntLayZk2Rs5J3H6c1w2u6BrOjBry1u/PCPslkhQKFz0xwD3ropuEla9jKpFp7XPc9IsfsFrdy21zJ9olzIkEkgKA46D0/OuXX4n20dwbHWLd7edHILjlevqOKoeEZrq88PxsonkmilwVbI3DAPU10134EsNTgMt3Hbo8nzGNyePyrN4uMG1PSxnKkoK99zXg1FLu1hmjuvNhcblb0/Gkl1yG2RiZmd1zgelZunaAmmMYzd/6KgwsEIJA/76rXluNNtYjHHZx7yOfN5rhnmMeZ8shuVOK2uUYtcbUYSi4ZyOVNc9Hp9qLl0nUbCpZlYjBPcVuQJGLoS2MHmySjGFGAv0qxJo2n/2hCNVvBGzHeYAMA49+tSq7xL0jZLr5mc1zaxPGdR8MW1/czS22n3CqrdUjOD+ldR4Nlh8L2zrdQTwwBtzSMjBs/U8Yr0uXwvpN9ayB5GMaEuiQyMoUHsSCD2rLn0DT5dPn0uK5SBZFKs8rF8D/gWea9blUYqLmZwk9fdI9M8QWvi27MTQRPbICVDH5jirNpptnPdXCPKbcIOMNgEfjXCWNl4b8KX/AJsGoXc8yMYwyMNpyP8A69dVJnWbU/Zd3mEY4B5FeRiXUVePJqup2yhVgk37qMzxBrOq6RdfZXhF1Ag3Ryp824enHeqml+NjqkLqzPGFVlIPGCOMV1Wg+HtThszHqCKUB+TfglRXlvjh7rwd4mkW2s4ENx+9SUElSPoeB19K7aODlvs/UftqcZXetjf0u1X+2rAQQyNM3zSSspIXOM1q+Kry0fXTsnjt1EaIZcemeBWV4N8bW+vWlzaX7GzuNvEyIME96hn8EXV88rJdi9VjnDtgj/69JuVOpyzehtVxFOrao1sbugSvPrNqDP5lrKrFt45OOhrb8U61Bp9u5hmDMqYKKfWvL1tNe0HUlae3mSONSsWWHP61WiuHm1SWS6mbDIzEP0BA4FRVhKcOXob4d0ZzVST91dDXvPF91cqVt8IgT96nqf8A9VZ9r411JpCqyDBG0BhWQt3JHbTqipukJ+Y+lZkUCgZZyT9cVcKUFGxNaac3y7He33iMzzW/lSD5QPMUjvjn9a6rwrrENt5800yhSvy815HGVUYLEj3NNkvGt2xHOxT0zScJPSIm4yVmdp4g1vz9cnuBKNrYVQT2FYur6k9zAoLZI5welcze3guipLlSOpzUX2rkDzCye9VDDtJFyrRS5UdBq+vtqOmw2sgPmIMAr0xXN2NxfafqcbwSlFaRRweuTipGvRnCxMRT7AS3mpQRmLClhtPpzXTTXIn2OSfvs6/RPFl99qm8yQiGMMz/AF6L+uKqX3iS51Fj5pOfaoNVspdH0pLUxgXNyxkkweQueB+gNYafaSCNoAHUisZQjPU1UpxWhfkAkffKAaa4hOGj+Q+1VxbzyjBJpf7OkONzvileK0uDnUe5cXUmQBSqSAf3hWlp+traSiXAVc/MqntWSumHbkbiakSwTj5Du75qJezFebO1t/GdhMQGLKR0JFakOvacyZ+1Ak9ia8+WzVeRFk+9WIrNjyyAA9ABUc0VsS4JnocF5BKp8uVMH/aFQ36LKg+4xHcGuNh0+U8KZEHqDU0KXNnLxI7D/aNLSasS1yu6LGtHyLIvGvB4z6V55qmoeUCUP7w9xXe332i5tHgIBDDtXnN9p8lvdOkgOR611YWnBMivVk42RiszMSzHLMck12/gO6+yW8rHo0hX9BXKm1zg45NdH4eiENqWcnAlJ2j6CvUVVLVHlulc9Bh1Mk8cmrL6xFEm6UjP9zvXJfbn2kRDbzUQZi2+TLGoniH0Lhh11N+58QTy/LAoRe1Z73DzHMrEsaqrUy1g5tnSoJD0AHapBTV61IBUFADxiobmHzISBj8asYoK5GKdwsZNveNYsY5IVli77hg/hWpYpYag2yK+Fs5/guBlT+PFV5rfcelZ01ky5Iou+gml2Ool8HXDDzIYVlT+/ayBv05qhNol3b5Gwj2nQqf1rFtrvULGQPb3c0RHYE10dj8QNYtsLc+VdJ0xMg5rWnUa3OadO+xnmKa3UERFSOpj5FTQ344808eo610cPi/QNS+W/wBJMDnq0Gf/AK9XU03w7qCj7JqCqW6JcL/hiulSUjncWtjmzZ6dqMREqozHseDWNd+DLmE+dplyQepjY13Fx4JmVfMiQMn962lB/wDHeTWY+n3tmxCSybR1SdCn6nFPliw55I8/uNR8SaVcBWjlVgeMDINXLf4hajbsEvoefXGK7ZpHVQbq03D++nzgflWbqvhvTNdizGypJ/eUc/lU8hftUyGDxtZ3KqZG2nuKup4v0ZG+aQ1wN34I1e3mZIU86Mn5TkA/lU1n8PdevHUNHsB67j0pOA+dHpVv470GNSd3C8nirEfxG0OX/VLJJ9EJrC0X4TwwsJL+4Z89VXpXdaX4Y0nTl2wWiHA6stNRRLkzHXx3Zsfk0+7YeoiP+FaB8YRi3jdbC6bd22HI/SuhFpbxxjbbx/8AfNP8hCVXYoB/2aCLjNN1B9Z0GNzbvAxkZAkg56Dr+dMsPJtNSuIFPJUFk7g1buPMtdIxEAWR8jNYOnm4i1CS7uE+SYjDdw3SueejOiPwnWx7x8sjEnoPapFYzDIQt2zUPlPLEAN3rk8U8N5EOeWc9vSqSTRDbuNubJp4imFTJHU07yLWLCrGuQvXtSCVyEGOG5Oe1JC6O0hwCQeh7UcqHzsZIqeYCgXJPJFKrLIzIbcsF/ix1qYSKRgqmfUVFPMIVDgkcgbfXNKyQXbGMjNEd0Yx2Ws2/wBHs7m1KvEoYtjHGB+Na5kc5BXg9PaoLhQ4BJwPSk0mNSaOKj8G2ouBIEPmSNtLRnAQds5q5H4MSC0aGOQjaxYH1NdSiAL8owhGD9aTyHluFbzmVE/hUcN9aj2Zp7VnFy+EpPsuSRJvXBz2Nc1d+HtTsi0pswwbkFDngeteuOcfLjioni8xdhZfmz8vqKTplqs+p4nrlxqEWjNbGORkLgnaucDH+NQT+I7aLw2tlGsi3LKB854H417IdPQv5QiRh0O5elcpr3hG2vnY2sCRPzuJHBqOSxr7W6seQt5888Eckjtz0Y5GD1rXkIjQKq/w4rQubX7IxszGrKjZDY53DrWOz/abktjaqdAK06EMpXDeXYNlfn3da5/H2i+VB0rZ1y4CqkQOCeSaytMZUvVMnOPvVrFaGbept6fptxcarbrsdkgXqegPtXf2uGUbvlUHkHrVWCRLezR4wAx54HanCQCZDHIWL8sD0Fax0OeeoSXWbiRQMHoPpXQ+BpAPH+lKWYs4lz/36euXaaNzI+RuBxXR/D3Z/wAJzpZ37mbzcf8Afp6q5B7tRRRVEhRRRQAUUUUAFFFFABRRRQAUUUUAFFFFABRRRQAUUUUAFFFFABRRRQAUUUUAFFFFABRRRQAUUUUAFFFFABRRRQAUUUUAFFFFABRRRQAUUUUAFFFFABRRRQAUUUUAFFFFABRRRQAUUUUAFFFFABRRRQAUUUUAFFFFABRRRQAUUUUAFFFFABRRRQAV5kNNutRhcW6iKKTkFurV6bXETatG++K3dDLHxlRnb6jFePmsIycObz/Q78DOceZx8jz3VvCB0iUXV5qcFqWPJc4AWsOCy8P3l1K19c/a9veKU5b39qh1oX/iq+ub66nWOCDLJsXc5UfwgZ61x9wNRWSWzgN19jZsmSVSjMPQ1pTwkbXvqdqzKotHqdZdaJo2oXJtrGG4hZjtRmkLZ49M1ly+Db9fOAuLcJH13NhsD2xXQfC/w2J/FCXRDx20anMbPuycV6xP4a0G4mmDW6Tyk52OwwtDhOM9GmjX67CUbOLTPFdDufD9kh0a7/0lpyB5yJyhPv8AXiu/g8E6wZreODUIm08Jt3sm2RQOgwOv51Ym8O2GjtJOlm+8v99+Qo6/Lx0rpbLVLV7eNfthV+DwetOc4SfK9DlfOvfi7nD+IfD8+n2awTXhac7vm/vDPpXOve3UT2sdnbNFKvBwNqn/ABr1bUtD+33Ec84LxE/KR2rL1zw79ptJLa1kW3nCAqW4HPvXmz5oVOVbBDFWZw2oXLyBFupkaUkYjiHOR612elxQXdosaW4mjIDbZOVB+lctb+D7uK4jfUHRZi2PM3bgB613FhBb6dbBYhIwQHMg+61FWkpu12kdNR80UkNupby0eJLSCJVz8xX5VH6VVvtat7FS80gVj1yeKbq+qTGIJZw73b+ELjH1NcnP4bm1W+SfXL1FiiO4wxjgL6nn9axWBoTlZ6mTioxu1qdJZ+Jbm6mCWVr5u7je/ArV1TQtYuraOZpbdS/3wxwFH5Vw2ofFOPTi2meF9Ne6FsnzzDlVxwTgDp71Fo3xil1u7h0/U4Fh8z5FlByufcV11MAqVCTir+RyTrX92KPRNLI0mEOoadkXaAv8Vcj4nurzU5jqQjkQKMBeRjFd5pC+U6XDOzKE2mMJk7vX+dU/FWmaz4hsbiwtXjs4ZUIMxHOfpUZfQnUopVNhqr7N3itTjfCmq6lZ2MwlmyJssFds9KuTix8URuk9y9lKuQXU4H5V59q3hub4deILW4udQju45ELthNh+mMn86W18S3Gu6tNDZWrpHKONg4Q+5rqrYXl9+97HVSxKvro31Ow0Hw3ogkkmnMtwIm2o0owJPfGf84rqo/E+maCjeSfMdhl4U/hx/wDWFebvb6rYRyvLGyDI+61c5qeq3MlyC4dgeOeTWdObb90urVhVfvyuevWnje98RamTYxrHp6cSM5+Yn2rJ8XaDfazdfatkM0SgYDICVGOfwqp8OLtjFLC8DJEDkFV6n0ruNZurPTwss8uGVP8AVquSa1V5e9JjTSko04nmulaNp9pd2txCSu4jzY2UD5vTFVz8RrjTdQ1NhaRIElCIi9e/Oalu73R9SvHuLOSWMKfMaEnqa801SKSxuG+0RyI/A8tl4PXvWtGnCpJ3VycfHkglazOyk8a3OveJreKOTNoRuYSj7vrj0o0iaPxTJqFrK6293wI5QMq4B6Ef1qf4f+GF1Pw9dXrwHz84Quudw9vSvRfDPwytNMjDFUaaQFpAepHp7VtJRS5Yo4YLktKTPINQ8Na3ptw8c6bVH8aDKke1U10qeRtruxHYgYr6O1e2ttL0aZSp3LCVQAdM+9fPepeKLiySVYkRLoudjngoOh49T/Ws3TnL4WjeOJguhEuiP/fen/2CC/zBq9f8EaRBrnhizvbiMG5ZfmBHJ9/xrU1HwtbLdRmOHBzg1zVIVo63OiNei3seJr4fToUO33qwvhsY+SPIr2260DToFiSR4UcnADkc1K/hiP7OTGkfODnb29qSpVpbsHiaUVpE8SGjoo2lMH6Vq6Loay38ZQBBGC24r0r0ZfCsSyFnQBe+elXRoECIPLAAPXArCdGtZpMr61TWtjyzUtOuby8km8l3xxk+lVItIfh1iI9QRXtNvpNrFGWOfcYqrJpsDCQpGD+FW8NNR0ZKxictjypbIJ98Bfwq1b6bHMw/ds2fUV2z6OGl4QLVtNHKx4PT1rCOHnfUqWIjY5yDwus0JIjCfTvUX/CKRBvmJrvrK2hih2FAx9TUjWityAgFd31eNjleIdzgB4cgj+4hapo9IZQAqKg9xXaG3hH3MZ78U3ykwcDipeHQe3kckdKK4JwT7VWvdL2x7sV1MsI3cCqV7CfJekqVgdRvc5D7L5bgbs8VzniHSllQ3QHKHBruZot1Zl/bbrWSMDl1IojpsNtM8ua2AJIHSrtjmOJh0yam8v5dmMMDUsUGUP1rWEnJ2IkklcchGMCpkyO9QrGVbpU6ggc8VvYi9yVRUq8VEv1H51Kpz0qS7EoqQc0xRUqDNJjHAUoBzTgKftzSuMp39wtnaNOwzjtXMSeKG6mBNtdlJbRywtG43qa5fUfBzTKZLSQZ/uGrg1fUUjOk8TDAzbrg+lQt4lQgD7MPzrMu9Iv7QkS27gDuOaz2BU4PWulRTMJOx08XiaPGTA2B3qzF4ptV5KOB7GoNL1TSBZrHNAqyDgkjOaj1SHSLqPdBKI5AOgBwapRMnNI6jTvGv2cLLBfSRAfwk5/nXV2vxWs1iCah5NyvuuTXhJt5QSNwx25q5Zacly+Li5WEeuafKZXuz3y18VeCNbfaJ/sE7dw2Bn/gXFaq+GILqINYX9ref7zAMfoVwK8e0rRfDFuoe51GOWQdMnFdda69ommxL5Goom3oqsaFNkukjorvRr2xcCWKeNV/2fNX81yaZBNcROdrrJ7Kckfh1qhH8UbK0XaNS3j0K5/pVL/hZuk3d2Eube2kBP3kVo2H4rj9a0UieRon1fUPEcJ32EkR/wCmcikGsBfEHj25lKQwRjHcEV3Vnf6fqKlrS6CAjiO4G4H6FefzNPn0p1QSeVJbE8iSI+Yh+u3J/OiyYKVjkooviLeKMzxxD3xWnD4c8bTorza0sYHJIA4rZiv9Us4yMxXaDptPI/Csm/8AHes2j+VFou4E8EuB/Wiw+a5avv7W8M6dHeXmpte8kGNgAP0FPHjmIy2xeENvTIC/wn3rE1zXtb1TRSupaSttAWDB8g8g+xrk5LnzNhHBX04FclbSR2UlHlPZrPxnZXAVJshycelbVpqNrKrfvU+9wpbmvB47xo2yzO/OQ3tVtdbntphLBMWGAfxFZxm0OUEz3t38wjJHy88GovtEQ+bG1245615DB46v0lWaaXMZ6oB1q5/wlmoPKZ0ZNjADYwz1+ntVe1J9ieh3niDTbUP5l7FuXqqc/wAqpHxNYgBjDK5I3KWGAo9a42C2SfXyBEpjzzx3NaN7pl5eSfuFPkkbQ+eMelYyqNmippbnSQeI0uoS8aZUnHBqRtctYJYLe7+R5QSCTxWNYeHpbSAhn5fBGDwKVvDsV1ciWR5GlBIwTximqkiHCJtwa7ZXN1JBC5Zo22kDvVuV9oGCFO71zkYrixpcmm3lwbZy0sp44wABTk1DUpLtFWM7UGGXP601WDkO0aVAvP503yxJKsoG0ouAc1z1z4gWG3KMoaQ4JI7Y6inWXiFL5YR5LRRyYDMT0PcVqppkODR0Qc/exwR19ab9ljkEkkrjbjgDtVW8vYbaOBwS0THaXB4FLDqtkI2+dGXBZhnPFPRiV0eL+LrhLbVJpISBHEz8Z5JPT+Vc5aT/ALgkDlqn8ZahDqPiW5mtB/o5JwOxrHtr0RWz57cCk12NVLQp6pMHnKHB29TWdEx+1LtOMnmkuX3yMQxJJyafaRylwyqD6ZrdKyMm7s7KG8MwUSXbqAu3auMU7EBUoLmcnOdxYCudE12OBGgPrTs3z/8ALdF/ClcTRuJYwy5Xz5hnuHrt/hlZxxfELRzEzlI/Oxls5/cv1rzCKC/Y8XZH0FegfCSK4j+IukrJMzKPO4Pf9y9NPUlx0Z9MUUUVqYhRRRQAUUUUAFFFFABRRRQAUUUUAFFFFABRRRQAUUUUAFFFFABRRRQAUUUUAFFFFABRRRQAUUUUAFFFFABRRRQAUUUUAFFFFABRRRQAUUUUAFFFFABRRRQAUUUUAFFFFABRRRQAUUUUAFFFFABRRRQAUUUUAFFFFABRRRQAUUUUAFFFFABRRRQAV5/C9pYEzsih5n+b0+tegV5bqVva3OnlGuDuGGBU9a8nNG1yNef6Ho5fFS5k/L9Tz3xl4e1Sx1d7vQJ3aC4b7qYOw962PDPgrUvOtb3Vb4zkDd5DAYB7E4FW4taEcUcMNuzmMevOfetC01210+JC5kluG+XZnkGuZY5uNjveB6lfUdU1XTdVMVj5J2oWbC7QR6VzzfFXWIb0xpYKZCdvCEljXawWcF408s6O3m/dxxtFadt4d0+GDz1hhWUco7qMg06NS+4qsacdGjlbnXPGOsWtsX0lI7WVgJNoO4L64JrodJ8Hiz1MXT3Mk8O35Ym4x9a0C85tubkPzg+XxgVHLqtusOyaV4mzgHnJFXUqU3uzNQm9IG3d3C24CthYVGcA/wA6818b+Pjp+nhdHWKe4aTln/hA9K7p/LvrX7NHIhJT757ivnDxtaal4e8RzpJGwgMhaBiMqy1thqdOcrt3PPlScGexfD/xZY69pn2jXIreC4iOC5faH/Amu3gudM1ZJJdPuY5olJVlXkZH0r5S082GoXEavcT2pfAZdxKfUV7h4Isp/Bto1tKySQswcOCctnuK6alOKWw4qctmb97NbPN5MiCFcEtIAQAPxrh/HMccfhK6fSZTKMgSOmcAEitDxXa6jqF3JNbXAKynIXJAUYxzVTSQujaXc2l3dxOZ0IZCu4H8xXnpqEr9jvcLw03IvhhpNreeB7iVYyLyEujEDJcEk1w03wy8VfbXvINNbyPOLoWkUNtzwcZr2PwxqGnaVogt7VEQytlyuBzWsdaCMR5uQVxjriuOvnipT5YxucMoNOzF8KyCz01FupdsoUeY59R1Aq5J4lhBKWkW4H7rNzzXGpqEkeoOgBmxkoo7Lnqa7Cz0+K4hWe2jAjk6bhgiumNSU6SVDQ3UIJ80+pwmq+Ev+E611b6+kuoZUUIqRldgAJ9RXS2vg+00HyobcKqPwWbGc1o6V4dm0m8aT7XK6SZLIefwqr44murS0i1G1Z/NgfHk7ch+mDW0aM6kOSo2RUcOe0VoJd+Gjd/624jVB3U9ayNf8PaHbaW9zMnlSQjkkf6w1ieGPEfizVtbZL7S5RbScblQKqe9drqfh59TtntricFSMAdzR9UpU4tRW4csWtTlfDkW2xMtkRGJCf3eRzzT9aTXdRSOJJUEY7qvzcVz2uW2seDriK3topGhJ++OTXeaDPPqWmQ3lwnkz9sj7w9xXJ71FpPYpSlR/eLVHj2q3+paZf8Ak30C+Yh+8Exx+FRNa3vjnxEJ5nUxLgBVGAc17HrnhbT/ABVA7XLCC627SUritI8NN4O8RxQm583zhwo/hPvXbCpGN3E741IYq0nujqvDHh9NL85lDiKGPco9BVbw/ruprrN8JiPsoOYgx5xXbWkPDySPhZF2lfas2TSIImd4tjhsgjFFem5U/cdmZOqpOSkiwuqNqdlNiNWikUr9D/jXmp+Hek+ayzW1y1w5MjFnXJ+bP0rq7eZ9BLRhcwOc7Sc4/Orqtp+q3S3P2hllCbAu7GAf0rhp4qVL3ZPU4LqE7NaCaPq8ejW5gt7R2gVQAeuMcdqXxJ4jlWG32oq+Z8yncAfpinKLbSofIhVpnOcDOQPrXEeK9SWV1WezcNAMowzgn8K6frEakbKWpvT5G+awnijWZpJbVmnJdj8yqeVroNC+IEdisNpqs4YMdoYfw/WvOpL2PUp3uHglEmchdvBp+kLcXOuLcPpm6EHIVx8p+tONTk1bN5xg1aR7ZYa5p+s38lrYnzHQbsjoRWnHb/KQFNcHpKf2K0l4qxxtMc+XGegq1J8TbO3cwtncOoIrWjiKc+pyzp3b9nsdgSPMAMJNPliYodsW0elcvpfxA027lCkhSx4NdZ9rjmt/tCXCLGBk5rdShJXTMpQnF6ozhb/vMmMfiae0OOh49BUMet6bPdi3F/E0p/hA/wDrVpiGM/xj86lWexUlKPxIz1hJJ+Xj3NSCBR25q1JAhwfMHH1qPzAnHWqtYzbQ0W7t90LimyQ7c8D8KmFySMCMgU15BjGeafKibmdLEM5xWZqHyxEAda2ZeVJPSsi+ZHUAHJzWbiaJmNsz1qGWEFuBmtJ4+MgVWk+VdwHSs+U0TPLdTAi1e6jCgASHFb/h/Qzq2kSyqm4rMV4OD91T/Wue1iTOu3hP/PU12HgbWrWws5LaeQIWmLgn3AH9KKMbzKqu0CjceFL23BaMFv8AZbrWZJazW7bbiFl+o4r2S3NrepksrIemDmpZvDltdx4VEY/7XNdns2c3tbHjCqG6xo36H9Kf5af3XT69K9C1H4fxNlog8b+oPFc5e+GNTszkKJ1Hp1rN05Gkaye5hiBjyrqR7f8A16d5bLT3R1fbJC0bDtjpTsAj75zUuDRpzRewi9KkFNQHODTiuTU8rK5kPWlMgUcYWoZGZF4zUKq0rDDg0WsK5LLKs3ysgb8K4bxRoEyXBubaD90RyFr0e3sVIyW/CroskdcMgYfzpqo4vREyhzI8AaFkPPGOxp8cM8nCpK2em0V7yPDmlyNvls4M+6irtvpulwEBYbaMY4OFFdKrNrYwdJI8PsvCeuX2PJs5dp7scV1WnfCbUbhA99eJCp7LkmvUjqemWygSXdugHH3/APCqs/jXw5a8PqUZx/cBP9KtSbIaSOfsvhLo0QBuZJZuPXFasXwx8Nrn/Rj/AN9n/Gp18eaMUd7ZbmdVGSVjNRjx5HL88GjajNkdowB+pFUQSL8N9AUjbZg/U1ch8EaNbEkWEP1YZ/nWBd+PddQ/6J4XuR6eaR/Q1mXHiv4h3xAh0PygegGD/Oi1wO+ttKt7FWEFrEgb0WrEKSW/+rkYD0ycflXmyW3xMvjh5Vgz2ZV4/KtC28J+PZ1In1uCPPcZyP0osGh37rZ3A/0mFVf/AJ6xHY35DAP41Un0YzoTBNBfx4/1cg2yj6EYH5muLPw48STPm48SSf8AAGNX9L8C6rol4ssXiO63dSrfOp/BqtN9TNpdA1fT3ksJLIXU9qzHBhux1+jcj9a4e70DU9K+SVC0ec7uox7EcV7Vd3ywWB/tWFLuMD5iyKfxwen4VkW1lpeooZtD1ONCw5trhjJGT6ANkr+VTKKkxwlKJ5NG7RSCQx9eACetLbrNG7F4127ueeOe1d1qXh+3kmNveWZ0+5c8SZ3QP9CMkVy154fuNLd2+domOQd25T9KwlSOiNW+5nyvJLIqHaI0YEhRzWzpk6y3ciNCfL2/Lg96yDeQxAxmGSKU9Secn61b069+yxuAN0znC57ZrnnBo6IyTOw0GTF265LOGz8xyAO44rv4JFFqiqoBByuDxXlHh9100PLLOTMWJcHofWugh8SNHbtOWxGDyAOFqIyt0Ccebqd8ZN4jCj5f4qjMqwttZ1QNzvNcqvieFrRMT4kf7tWG1u2u4I45RkINzEY/Km53MvZtG7fIJ3iMWHHZx3qGOyMM4bZ/rOGPpSWupxBRGrJgfdwMcVIdQWYnc4XyzjIPWloK0kU9Q0e0iLzOvyAH8zUVolpDpv7tFZ3YDHXB9atanqC3NhJLFjKrgk9vwrA0tXR/NcMmT0z96pur6FrmtqatxpgltSzSssPGUB4JzmsqHQ3juJmgkLLKCNv90Hk1rnzJfMgaQbnIKDOAKlmkisF8yVzgDaxU8VrF3Iu0eEeKLOPT7meKPBKnBA6iuUklKoVBJBrqfHNwsniW7aBgI2P51yORI4QA8V0xiJsLeIu4Y9K1IY1HTnPTFQRIuzGMVcVAqLggfSm3cFpqI3DHHFOUEnApVJDMpXOe5p8CFmySOOKkZahIjGTXZ/CpyfiXpA7fvv8A0S9cc6gpgV1/woz/AMLK0nP/AE2/9EvTjuEvhZ9MUUUV0HIFFFFABRRRQAUUUUAFFFFABRRRQAUUUUAFFFFABRRRQAUUUUAFFFFABRRRQAUUUUAFFFFABRRRQAUUUUAFFFFABRRRQAUUUUAFFFFABRRRQAUUUUAFFFFABRRRQAUUUUAFFFFABRRRQAUUUUAFFFFABRRRQAUUUUAFFFFABRRRQAUUUUAFFFFABXhUV/G0LkyIsoAIBbt6V7rXznrdhBAXyduTnivNzCKbhfz/AEPTy525l6fqdPocVsbGK+lVVaU5UjnisbV7jTrLUJbyZDk8qSOCak0C4L2sMHmjYnAGe1a2vrp9ppRmuLZZyvCKRnrXj35Z+R6y5m/Ufouv3F3Ylo0G0ABSB71rva3WoQ5W4OV5IBrmNH1QJp8caRLEGbJHtWhqfiSOyjWLTzmRjl/pWblGUnqOVKd0oo19NZtP8yGQ56ksfWs24mdnklmCyLu4+maxrnXXu2AjLAuADjrV/wAphpgEblm7hjWEpSUddjaNPllzM3bXV9LsyHkO1sYrF8V6TH4m0dmSP7TCrEqQPmjHtWdIkhh2OgLHnNTaZ4m/syVrcINnQitsPi3pHYmeETvKOrOC0nwFcJf+cg8+GFwdiDk/Wu31W9vbixQRu1o8TBEQjlQOtaVstrrF889hcfZbsckKcbvrXE+MrbV0YuTscdQOjH1r1KeI9pZS6nNVw8UnyaM17/xjZRQ/YkmWScnDuenSuMur6WCR3aX5OWHfFZ8Xhi4h0y41LUVkDvxEEbqfeqVtHPJKLW5gmRXGNwGcV1Tw3W55sa6Xum5Z6xLdruDlVjGd68Guit9S1SG2hm+yzSRyj5ZV5zTPBPw71TVrovPG9vZdCWXBYZr22HRLbTLWC1t4sJCAFyOK5amDpz6aFTrRkrPc8w0vTNbeaTU30+5TAzuIxXV2Ws3v2ZGeQJx91nxiuwe0laF4VIMTDDKwrkrv4d2zyNOQ3zHpu6VcsLKCUab0FSrQ2mW08TJFGTPcxAjn79XdQ1D/AIk9tO0m3zGJz61gD4b2bHDPI27jr0rW1G3tlltNNDhViXADcitKSrJPnKkqUpLkNDTob66QE5VCOC1aC2Jj5cbjnOTTdLgNva/63cD09BV3MbKVd9x6YrVwT33OSpUfMzmPF/iDTtC0l7m7hjnlXhIiOpryb/hbQkvBGbWJE3BRGp6fpXrHi/wnaa3o0sHlmOTGQy+teHRfDLVW1Qwi1Zo9/Mm09KKlGNSNpocWu57Bpl5BehSqhZWUH73Sq17okFzefbDIwuAcjJyGI6VBBaHRrOKyeR1nVAolbngVz0XiwwXc0E9yCinjHevMqRVJe7qa8sqf7yDNq/8AE7Ky6fCSZ8/MD/DVDTPipp1pdy2N5CC6/KH964/VNb8yXUtQVMr5ZUH0615zZTNcXq5GSSWJPeuzCwbpuTNa04y5Uup9GLfx6+rFIiUP3SBWXd6He2A8yNWKE8ZrmPCupX6RbbZtu08j1FbkvjaWLzLYnz5gDwPmxXDUpKbtLc6HRTVyrLqV9btyxXHvTodcuZ5PJaJZi33V29au6Dpc/iaFr65tjGQ2ACMZrsLLw3b2jLJgeYgyGPaohlt3d7HNOlFO1zFs9Jupow9xYw26AZ54P8qxPFd3eaBpjT6eiz+wGcV2asNV1Aw7yYo+H9DW1FY2YtWgMKMhGMEVvChQXmE6SgrPc+bIfGGsanfLEu0ZGGC8YqeM3+py7I7MzSq20sa9qk8CaAJnmS1SORzklBiqVl4XtdKllez53HJz61XPQjL3VY0oU+VXPO4fC3iS7iiMkccEUbZ3K2CB+Vdna6XqlzpTQPfuLfBVmx97mtq30+aS5UXNyDET93tV3VZLezszFEo4Hy4qatWLptwdjsjNpqNrnDQ6DHZykfaTvUZU4rf02+MMZklund1OfvkCubu5JpImPmMGzjPtWSl/Lb7oWclG4JzXnUKk976nXWpKpoz2Gx8QWl+gwQSOOtaJKuMogOe9eI6XqT2coCvmPdXZWvjGPJi8xhxXqU8Z0meTVwLi7xO2Z3V8bRTJHAJJOD9KybXUI7zARstjPJ5p0k4A3Nnb6k11xmpK6ZyOm07NEt3epDEct146Vki73gkLkVXnuPtNyFxmNecY61btI42TeoIGegovcpxSQnnRzLypH+zVG/uI7a0lnb7iqSc1qGFCc5AXrg9fpXFePtWS2tBYRf6yX7wH92lLRBHU88lme4unmbqzEmphMyYUdDUCYJIA75qRxhx9KKD98qok42NXT9f1LTmBt7hgB/CTkV3Oi/EwLhNQiIx/HHyK80XHepk46Hj0rvTZzezR9D6Z4nsdRjHk3Ecqn+HPNaYjsrn/AJZ7Wr5stpZoGDwyGNgeqHBrrdL8e6tYBUl23Efo/X86pNGDpSR6xfeFrO8Vt8asSODjkVymo+AhGxe3ZlPpWhpPxAsb4RiSVreXP3X6Zrr7bUobmIMdjg91OafKpE80onj174fvrRyWiLe4FZ5iKPhgVb0Ir3Rre2uBxt9wayb/AMJWN7kmJc+q1DpIuNZnkbRKy9qhksmJDRSBPcDiu51DwNJExNtKSP7rdK5640W/sjslgbBP8PSs3RNFWMS4GtJbsLR4d3YkZz+lchqNx4tiuGS9kmhiCk74xj8sV38m6NWQMI5FOCD1qNnnfLy734x8x3CiMLFc9zyZ9buySr6leED1lYf1qNr5ZRiS7uyT38wnH616hfeGdGv1/fWiiRhlnQbSPyrBuPhpaM4a1v5FU/wlc4/WtUkZu7OWtjpk6RRXLs4V8s5Y5Ir1PRj4AhtYmUWe8DnzVyc/lWLYfCvSpGH2rVpxkf8APMD+tdHZ/BrwxKAWup5CemGI/rTsTexrp4i8JWqYjvLJB/sJjj8qU+PfC8WAdTiA7YU/4VXX4K+F1/gnb/tu1Sp8JfC1sf8AjylbP96QmiwriP8AEbwpnnVE/wC+T/hUi/EvwlGuRqkRPrtP+FSr8NvC6DH9mL+JqaP4deFFHOlRFvpVJCbRnH4oeE1znUd2e+00+H4neEm+X+01XPdkP+Fah+H/AIXMeDpEGfXAqJfhz4X3ZOlQgf7op2J0C38deGbnOzVYBz3yM/pV9Nc0i4G2K/gkzyPnquvgDwukq+XpVsy9y0YqxD4R8PQS749Hs1IOBmFef0osLY5/xjq2l/2BdIbotMF4EeevbkV5Lp95ch/Ptg8b5xuXIB/xr6FGk6cpkjNjbiGQYZRGOnvUMugaXLDHDHp9uIIzlf3Yxmk4PdFqotmedaH8Q7iKIWWs26XNr3Z1BC/h/hXSLY2mpW7XHh+4WRW+Z7KU5477c1evvBejXM+fIEWR1TtVCz8GJps/nWN5NDKW3DuPyzQoy6k88ehyOpaZHJLMI02SRnDwv1X6Vz8kDxO2wtuUZGRXq+p6a+oooucR3qf6m6QY3/7L/wCTXHXFkzXDwXVuI7lT86juPUVlUgzWnUOMi1CaKUJMzbXOWB7VZGsO4aCN12D7xzxite+0D7VGxWMyLjG9fvD61zd1oF/aoBHwCe46D3rBJLc1Vy3Dqay3MRRt4To3vWzZ3GbaUSyqSTvAUkcelccFmgl8oBVYsMuvSukSaIWxSJNjqdoIPU1E4p7GsZM1ofEMkMGxIXwMkZYkg1Gmp3rsrvcOiZzknp+VZN9NP9kVok/euQ5Kt1/zisZ9XmkvAwGCny+WpwCcd6j2Vyuc9Dtri+umcwXOGZSAhY4NEfia4jiEKiMzK20jrketcRBqVzJM8ySGMkbVVCQKLLXZbS4cyRRSoqldxPP4cVPsGuoe0PS4tYljQvLHhhwvHXjrXF634i1U6n8zN5anIycJ+NY1/wCL76706GD94GicsGB/AA+tV9W1me/sREY9jKq75AMdq0hTaYuZW2MHVbt7y6kkb7zHnFQW0cgxjbz61JFGWJI6HpVuJARtC/MK6eayMWtRkqTYGwruHUUoN7tHCcVeEBZVGAuOrVcitNrtvIxjvRdAY4e7KnhTz2q9aq7QqdoD5+Ye1XbS1OGDJt3cKcdamihYO0TDgHqB+lTcL2MqV71GO2FWTOFJPWu1+E1xdP8AE7Rlkt1RD52WB/6YvWG9jN5Ue5WVSeM12vwxMUfj3SYwhLfvfmx0/dPVx32InPSx9C0UUVsYBRRRQAUUUUAFFFFABRRRQAUUUUAFFFFABRRRQAUUUUAFFFFABRRRQAUUUUAFFFFABRRRQAUUUUAFFFFABRRRQAUUUUAFFFFABRRRQAUUUUAFFFFABRRRQAUUUUAFFFFABRRRQAUUUUAFFFFABRRRQAUUUUAFFFFABRRRQAUUUUAFFFFABRRRQAV5J4i8OxTo0+0gnqK9brz8ail7a4cDmuPGRTSR14WTi20eUosmi3qyMGaLPbtWhq2rCa1WRZA0bY4NdVqmkxXCYSMN7V57rWiXlt/q1LQ7slfSvHlSu7M9mjXs7svCaZ7QtFC7NjAAFRaNBNqF4q3ClChO4dzWjb6oqaYsUbIGCc8cirWi254unPU81hy8t4pHVKq7OSKOsafdWsqSWwwme3WltL66s7SRpSz7ugNdnJarM8UmNyY6VR1RbGCB2nVQB91R3qZLn0exNOu9E1cxtOea8EbyNsHfNZut2TRzySQsGI54NWTqbGEG2t/lWpNIs5NUllllRmDDlR2rGMeR6HVzOD53oZPhy4uhdO8av5zcKAK9Nt9FGo2avq7Kz+gHarOg6Xp8NiJIoFEifeOORUl3e26MSDtUda65Vfq8eeR5OOxnO7RVmZNn4N0zJgjd5o924I54Bq2PANlDefa/JAPde1WdL1COWV9o2AfxCr76y/8AqoQXYcFvSuqlXlXp885WR5SoSlqMj1C204eU1wykdiMAVPFrNtcS/wDHwSvuKzri2W+ceeULHuBir9n4fiWPauAfWsoKs5fu5XRc6EYrVl8agF+fzQT/AHauLMrIGkIG734rF/4R2bztxuMjNa8tifsQjGCQOveu6h7a79oZtQVrMpSazZxXAtmmRHfIUk968c8ceJL3QNcw08cgL7lKnPFTeO9L1KG3mumklRo2yhUmvN7PRr/xVqcUJkkkmcYDOScVvSnzr30dE6PK703oer+C/ihJqusRaXIo2OOD6V6wbyKMZEYYgeteN+Hfht/YF+jzSN55wS4r1O30oPEpWWQFfU1e70MnCKWpZvNYiW25Qru+9ntWI3iW3SJvs43qOp71H4xt5INGmmBaRlT5dvavGdLuNbYyrbwyyO5OB2FZScnPluaQpR9nzHpV3rseo20sk4SID7vrXAXmlWWuXhNvO0cncKOprK1jQ/GKBZXhdom6hDW94D8OavNq8dzcqYYY8ZDdTWNSi+a8Wjop1Y8vLKOhy/iHwzqOl6RK+6VoXb56wvDWkTzXqSiJ2X6V9Ma3BpV5p32K5KsGGMAda5ez02z0YAxoBFzgEVNbFqjDl6l0MJ7SXM0ctY+HtUuJBFA/2WA/ePdhXXWGnaFozfPEvm/xk8k1OHa4jE0ZMca9BUhbSYEEl38zt1Jrz442b2R3+whHe5dTxNZwRbba3bYP7qkVTm1u91PMMUbRA/xGrKzWNzCFtgrJ/sirKNb2y43Luzioljasnyt2RlyU46qOpNpEC2tt2DHl2Pemanqht42dDhQOKjuLmO3hLtJke1YWqapHPYskag8ZrGdS65b2FClzS53qJZ6veXE7TvMEhB5zUI8RwR3jRLNlW71xUV9ctPJEXKx5+7WfqU/2WVWVhjOacKF5JHTUUIrU9NN5H5iFpG2nkGqut6p5aoN2U9a5Oy1tr6FYyOVGBVK5vbszlJR+7HrU/V5XaZEOVO6NSTVrSXKbsH0NZ08KyuHzxUEltHdLvQhCO4rPurme1YRKSRjg1vToL7A3URrxRJCjNg+1MvLrAVo8A4waXT5ftFmiykAmoZYl8xkJ4p8lpWYlM29PeaOBXW5ZX65z+ldYmoLcWgDSLuUYIzXmyXYjwm805Li7urnyrbcxJ4IPStoXi/dOecVLVs9OtSqgYbOevFWfNRF2Lg98isPRvtMdqkVzIBIPbrV6fUIbK2klmYJjue9d0JaHBOKuO1PV7bStLku5zyBhAerNXjl1eXGoX73dwxZnJwD2HpWj4i1+TXrsgDFvFxGnY+9UIIdwBKkk05O4KNhsUfPSluBtlUf7NacVqAAduKp6jHtukH+wP5mror3wqfCQIc1Og4qJVx2qxGOOldphclReaspHupkURJq9FD7U0iXIRIMjFa+n31/pjq1tcSx/7O44P4VFBByOBWhFF7VpGLMZOJ02m+NrpCBeW4cd2Tr+Vdbp3iO0vFBScZ/uPwa83SEkCpBbgEEDB9RWqizGVj1xLlZRkqpHqKbJaW9woG1QevSvObXVr2yUBLk7R2c8V0Fj4pTIE8ZUkfeFLlITLWp+ErC9Jc2w3HncK5i98F3NuCbOYqPSu9ttSgmGY5Q4PYnpVlpY3A3fhUOI+c8gubK5t2YXFo2Rxv8AWmRSpIMSRquwY4HJr1yeziuEIYA59a5++8KWkzl0jCv6gUrFqZyMSQ3H3HX0Cg1Qv9U1TS5iIdOeZF6FJD/Kty88N3kAPljcB371RVJIQRIWVumTRYpSRkx/FH7HEIbrTbiE55YLmuh034n6DeMkMtwI3P8Az1GKrNbRzxZcRyL6EZFUG0DSZJxOdOg3j+JIxk0rsr3WaOs/EzTbGc28FjPO+Mh+Ap+hrItPiZfXe+WLRohEvDHzjkD8qluvDGlX0XliFYWPOIe31FZf/CCzW7mW01DacYw4xkelUn3IcextQ/EqN5MNYjbnHyS5rYtvHujzYSXz4if7wBH55rzK/wDh9cybpI7WNW65hOcn6Vx91JqOgtNayxtFIxwWZeQB3U9s1XMiVFs+krfxNoskZAu4gT3PWpG1nR/JJOo27N2JbpXzZb660WkTu8zT3EjhIg05+TuSUxyOo61RuXtr+WKUkQyrxIir8pPcinzIXKz6WufFGg2q75tWtwMdz1rn7z4o+GbWNvJuppj3EKj/ABrh9D0b4ZNZI+oajK10fv5l24P0rRl0b4SKctqD/RZ6TfYfKrFyT4z6TGreVp13Kf4fMIUfzOKyh8a72Z8JodqEjy4LXBBI9Pu1I1j8JEP+unkI7iTNMa5+E9uvy2c0o/3AT/OlqOyXQZbfG4MxF5o6hTwAkm7j8QK2tP8AEGleOo5Etmlt9QtvmiZ+pHcZ/SsL+3/hpFzFoBcjput1OaePiN4X01MaZ4YWFuzJEEI/IUNXJWhpW8skF5LDcZRuPxPetC6EFx8rHIxwMVQa7j1zQodZtEK7AA4I5Uj+dRRTSSRiTdkY6A9K4KsWmdcJJoy9R0OEOXUBTWBd2lwqlTnDcZFdhKWnjGUOR+tVJIy+AkYGOoNSiznLNNILI19NfIRwDDyPx5FbEXhjw9qMp+w6zEsjLkpN8rZ/Wsu/sjG7Mo6+lZQiXOWxkdARXRCzREro7i38A3r2YW0uLaUgkR4fj8sVXl+HGqoI4/s+9ieWHIFcnbXV1YyvPZXstsx5Jjcqf0rfsPGPilVU2urxuv8A03Yu361ShFmbm0JqXgbVrWKQw6bNLHF1cIMZ/OsJ9E1WayaOLTZ2J5LkZr0Kw8VeO5omjgFnMrDDEoAPyrMuLL4gXJffei3jJ/5ZP5ePpiqVOwvaux5lLHeWMuySxlBHYqRWzpkN9cxl00i5c56oK6Y6N41E29vEIVf+mt22P5Vq20niKGPbceI9J47/AHjVqmmQ6rMCLT702zE6HcKVbI3gZI9qmOl61cBEi0jLqofMj4+gro1uJbtQtx4m3svRbW0z+u4VZ/stZ8SGTVbjHdpPKU/qar2SI9scQ11rsMjwNoqK6dGL8D6DFSzNqd3abFtbeydOSoy3mn344rukt7OFw72doHxjdO3msPzFXRcW8iJG+91XkrCmxT+tNUkS6rZyGmeHGubIPqGpTFj/AMs412ge2c12/gQ21v4rsbe3tkQHzPmByf8AVtWfPJa3kc0UdvHGOm9n5X9K1fAk+nt4ltIbfbPIm8eco4HyN3quVJMlSbep65RRRWRsFFFFABRRRQAUUUUAFFFFABRRRQAUUUUAFFFFABRRRQAUUUUAFFFFABRRRQAUUUUAFFFFABRRRQAUUUUAFFFFABRRRQAUUUUAFFFFABRRRQAUUUUAFFFFABRRRQAUUUUAFFFFABRRRQAUUUUAFFFFABRRRQAUUUUAFFFFABRRRQAUUUUAFFFFABXgOm62JLeMrNvUd8179Xyk1ldaW5e3yY+6nkVwY77PfU7sF9peh6/Z38MiKzYJI6067sorpCyr1rz3S9eEiKmSsgPKmuysNY3QBS4x3rh5k9JHW4NaxOc1nwhMXMlqdkncDoao22s3OkEWmoRbY+ntXpEbw3SAB+frWfqGgW96p81EaolC6Lp1mnZnOweKVkwsZAjHGBUOrvHJGJ2YGM84qjqnhOa1cyWb4A/gPesQ3dzbOIruNwp4II4rmdF30OynVhc0I9ULvsjHyHivQfCVsy6d5jrtL8ivPLFbVR9o8xSm4fLnkV39nrFrsjihcBMADms0lGd2XiJucbRNrjS7WZQ2Q/NctcXDyxswHBNbupuJbEFHVuD0rnrecNBJCVyQCeKxxceecV0PIUX7W7QyLUWtYyFbbnrWrpd+EtHl87Jc8VyNvqUMt/JbTRkY4yav+fDaQusfIHPNO0oKzZ6cYJxtY6gassWWmPIOQa0bXxTuKDPFeYXGstcxlVVg2a0NJuvKjBmbGOmaHKdJLkZq8NCS1R66mo/aINy4DVTutZvLRckKVFeeP4iulnCRMNtaI1cFka7fINbSxtSS5Vucv1BRequdg91Y65Ysl9GCGGCDWLZ6FpWjTi6tFRWBrMfV4bhikLAKKda75XOWyD61tSx70jPV9yvqvJfWyZ2JuxMgljTcwqvPqt75eIbfDetZEF5PpR+cAxn1rE1rX7w3KtavtUjpiuuri4xjvqzOlhOaVrXOqWK4vgPt84VD95SabNqGi6KhjhCKw5yO9cNNPqd3D5kkpGOy8UW2kiQCe9lJA55Nc0cUkrLc6/qUN5vTsjpJ/Ey3QHlR+ZmrtlcSuu7ydlcxNq1nartt4xleMiq6+Lmt1YsCfQVgsQ3IuWHVvcR1F3pqzyeaCDJ1B9DWBfXBgZkutzIDXPz+LLyZ3aHK5p0GpTXNqwuPmJrGunNXZcISprVnb/b7b+yIjaRg4HeufvbqO6fZKF3k8AVn392U0MC2Yh8VzViboymaR2LjnmiVONSPM2Kn7jbO206eHTJD5zhQelPuNSgefzAwNcfqs808QZs5HpVLT3nAAkYmpdBThe4StfU76e6S6tQisBzWRMRCwUtkE81lT3UpjVVbaPWs661YQERl9ze9KFBy2I5uVWNnUUgXHk/ePWuD1zUQbtY8cKa6yC586MMea5fxBp5ZmkRDn2r0sFGKl7xx4qUuWyH6PqDLcg5+WukuHN1GSpzxXEWMM2wBVII4rqNOZ4Yv3h/OtsTBJ3iZ0JStqSWxkRirdKddLuXI/Oq91dbc7SKz3v2C4ZwawjTlJ3Ru5LdhNJKjhkf7tT3l25tFeB8yDkj1rHkuzKWVRyas29rIyLuJGa6vZpWbMva30J45nuggIw/8WK7HQ7aOG23Rj5z1JrEsbSO3TcxX6mrU2vQ2UBSI/NQtXoRJ6anQ3WsiwiJkcAgVw+qa9c6pMQHPlA1nXd/cajcbmJ2j8qntoM8bcn2q3oZLUfaQFjW1b24UAEc0lhYYj3kHjvWvb2pY8riml1BkccAIHFZOrQ4vUA/55j+ZrrrexYrnbxWLrlvs1GMY/wCWQ/ma3w8bzMasrRMWOCrcduCKsQwZ7Veit+Pu16UaJxOqVooOauxQ1PHAM9KtxwgVqqZm6g2GLkcVejipYoRxVqOP2quQycxqx+9TpGQetOVPaplT2quQhyGG2SYYkUMKmFuAAAOB0qRFFTDPpRyC5iJImQ5QlW9RWpa6ndQAKx80f7VVk9xUgx6UnBC5jctdWikG1xsb0zmtGOcMoAKstcoI1PI4qaIyRkFHOffpWbpFKR0zRQyDGME1SudDgnQ5jU571Wi1J1wJRn3FaMV6ki4VuazcGWpHLXnhbZlrfMfsOhrEm027tW3FSR7CvTFkRxhlIqGWzjkBC7ST61NilI80U7iABzn7pHSppN8bHcCOM/NXY3ugwyKDs2v6isC80K6Q71YnnvQPmMyOXkPj8qS5itL+LybyCKaLGNki5p7xyQsRLHjH8QpwWOReGBPvRYdzk7/4ZeHtRYvbB7Rz1EbfL+VVbf4RaOpVLm/umQddox/Wt++bWrV99tAsqe3WsW88b6hYjy59OkkPfI20tDRRbNi2+E3hVYrhQZpzIoCM75aPGeRUlv8ABvwopBmF7IR6zY/pXMRfE+OI4k02WPHpJ/8AWrTt/jLpsdt++srkTZ4I5GPypqxLhPc6eD4V+CocbtPlc/7b7v6Vox/D7wbGAF0CzYf9NIga5+w+K3hy8x58725PeQbRXTxeIdKmszdw31u9uoyZAwIFPQh863JYfCvhyAeXBpVrCvokQFWF0TShE4isoS3QZQVz7/EDQI08xbl5E5HmRLuX86ZD8SPC0mAdURM8DzcLn9adiHKRqTaXBDYSeVbKNgJdFX5W9RXDXGj74mvtKPn2rZ8yJD88Z+nevQLHW9M1BR9kv7edR/ccED/GqN94cjk1FdS0xvstxnEqfwSL/jUzgpounJo86jlBX5WOVPfqPrSzh2AmIB55x3rS8T64ui6ubTWtG89JE3rdwfIwUcehzVO01rwpfYVdVayJHC3C5X88iuaVBrY2VUyplSRiAjEHsRWVc6W7Sny4iSOcV3a+FpdQjL6XqFpcKw6q4xWVdfDfVHuTMEhSRR98S4/KlGnJFSqqxx0cUsTPHLYls9MNjH6Vdhi07aRc6Xcqe5jmxn9K6ZPAvig8R3cSgestWF8JeKoV+fU0UennA/0reMTnlNM5T7LpbBfK067Iz3l/+tVyOytpFHl6Pcu46ETf0xXTReFtYK/6T4hiiHt839asr4bt4FLXXiCWTHXYuP61qkZtmGNLPkjPh9cnoZuR/KpYLR7YZNtpFsc9cYNaf2fwrax7mkmn9d8v/wBamTeKfC+lKDFBbxHHBcbjVk2bGLLeyYW2vXZu4tkyP51cOjXk4VriKVj3Mz4FYx+JH2xnTSrWWdkGWMK8AVWbXdX1TImdrVPQfeoFynXW9pb2yHzXgiQHjaM/rXKa/cahBf7dMuRPG/RScAe9QNHcoNssrtv5y561JHYZj3Ek4PQHmgdzGGmXN1Mz6jM0i/xxrwK9B+HUX2fxNp8dvbxwQfvNwTv+7brWDHYqroZw6o3ciuo8HRQr4208wLhB5nP/AGzak3oNO7R6/RRRWJuFFFFABRRRQAUUUUAFFFFABRRRQAUUUUAFFFFABRRRQAUUUUAFFFFABRRRQAUUUUAFFFFABRRRQAUUUUAFFFFABRRRQAUUUUAFFFFABRRRQAUUUUAFFFFABRRRQAUUUUAFFFFABRRRQAUUUUAFFFFABRRRQAUUUUAFFFFABRRRQAUUUUAFFFFABXhNxphBKkYHvXu1cfqWgRTksgwfSuPGUnUSa6HVhaig3fqeMX+hl8vESjjoRVOHVLvTHEdwjFR/FXoeo6NLCT8tYF5pizKUkjGT3xXktuOkkenFp/CV9O8SrnIbHtmt+DxB5i43DNcFeeHnjkLW7MDVSO7vbCQCeJseoqlrswdup6ul1DOoLjmorvTbK9j2kKc9SRXEWmv5AHmY9jW7b6mJEH73rQ2luLkuVb7wfEAxtpCgPbNYM+n6lp4O0swXgHNdsl6u3ls0/MFyuHUHNRZM1UpI4a38VXVupjm3D61pWviSHaWV13t19q1rzw7YXSngA+1c1deDSJCYZCPSolRpy1egc/cguNQEl20q4z6irEF79oQZOD3rGuNG1CzZgFLL61TSee3Y7lIIqnQTWhoqtjpiQHLFlAUZrPn1tHm8pDnHHFZEmolxtbdUCNCG3A4PvWyox5bNFe2le9z0DT7i3jswZmG+rDPHdqYw+cjiuJjvgYguR+dXLXVvJP3wK4amG1ukaqabvc2ppGsmChsY6mtnStRZl+V81xd3qH2puXq/p+pQ2cW4SZb0rOeHdrrc2dSM42Z6BcXTzQKjsDWHqMotSN2DkZzXNf8ACRTO/L4GaW71Hz4hufJrP2E7+8ZRtHRGs2rMyiNGABqC7u7hkC+Ydvsa5t7sxuCGq3ZXq3Mn7xuBWzw7XvGkaqSsakSMVBJ49zUFyFcbRz9KgvrpEGI34qjHdgNy/WiNJvUmVW7NBogkQCD5jTklKsELAVWa4UoTu7VEjoPnD5q+S61J9qasdzgGJjmrD+UI/lwDisH7UjTD5sVpfbbW3hMjOCwHSspUn0FzLdsnkljNrtIG6s/IU8YxWXdaysxLocc9Kqtqi/3q6YYWdiJVo9zXv7oR2xAOPeuRuLhnl3E55q9dX6yxld1ZqlAdx5rvw1LkWpx1Kjbvc6fTLs+QA3AqW7vYtpU4Oa5r7Y4XEYNN23UzZ2tUrD+82N1U9zd+2QwRghFFZ1zq2/Ow/hTI9NurgjIIA4rQg0FVIMlXyQWrI5pdDI+0Ty9ATViHTJp8Ng881ux2lrbdQDSvciMHygMUnUS+FD5b7lODR0iIZ+KsEorBR90VVmv9h3F8n0rPnvJro4QED1pJSluJuK2Lt9fqFMaHn2rLWGSZssTzViC0djl+TWlBZ8jim5KGxFnJ6le3syVK9MjrXXeGfCs+r3KBQyQL95yMCqVlaIsimQZXuPWu+0zxEsdh9mREj2jC4GKdOzd2TO6WhNrWjabplgIYsAr39awrGFHxg96lmuJ7+72ud2enNdPovh1htklA69BW9uZ6GN+Vak2maOHt8uuBiuN8X2IttbiQjGYAf/Hmr1yKJYUCBeK82+Iaj/hIrfA/5dV/9Deu3DQSqHJWneJy8cYA4q7EnFV4Vq7EOK9WMUcTkSpHzVqOPHbNNjA4qynTinYnmHIeQMVZQVCoqZKTQmydV4qQLTEPFSg0WFckRamFRIalBosIkFPFRg04GlYCVakBqJalWk0A4nilUOOVbFKAMU8Lkc0rBcmiuXTG5s1di1AE88YrN2j0ppHPFQ6aZSmb/wBoWUA08iKReQKxI5mQcManjuz0JrKVK2xopE82lw3APyDb61iXXhtQxMRwa3o7kY4bHtUomVuCMis3FotNHDXVhd2wxtLCsC53GY+fGAoPZa9XeKOYYKgisq90OG5VgYx+VTbuUptbHllzo+mXh/e2689+5rGuvAthOSLaQxH3r0m98LvGC0TH6VhXFhcwHmMj1OKnkNI1mefy+AtStm8y3kifHQAZzVK38L61HfByphY8bozx+Ir0OW4MICqDmpI71dv75Nw9qOWxTqXWpwGt6Zb6aq2t3qcTFxueFY8gH3OeDWLb+GP7VuWXS7qHbt3bJJACfpXslxpeg31tvltkldhz61z1x4L0h2LQb4j2CnGKG2JSieXMNR0u5MZElrMnAIJH5Vo2njTxJYnCanMVHA5zXXXvg1nAQ3jbccBhmmQfDWznt5JLnUlSQD5UAxk0JsG4nE6n4r1XVZM3lxJPgY57D0rEYyNNvIIHvXXal4F1G1ZntF89Bzgda5O+8+1fyXieI9w6kEGlq2O6toTLfXWnOs1ndzQOerK3Falt408UXbpbx6hdzPnAVDkmrfh74eatrSxzzgQWsn8Tdce1ew+H/CGk6DaBLaBfNxhpXGWY1rFyMZJHm9ofiK6h4Xk2nkeb1q1cyePzEBJ97POQa9ZkZBH5Uo8sqcqRwTUEQW52pJgZ457e9a2ZlfyPHQvjZyys6DPB/wA5pE8O+JLqNxPqwi28lD3/AFr1m7soYJvLRd7A5JHpUH2CKZtpjpOMhcyXQ8ri8KXRRZpL6SVcZdafZ/D6O9LsrSuBz8x7V6zbaBE0YI4kU8jsRWqmkWVvESvDMOgqeV9SudHnOj+H4tHiJs7dgxGGz3rVh0eZ7kStAQByeK7a2tbeNg4PI6A96keT5mztGeMU7Et3OMuLSS7nXYuI14HFTHRXih3K6Zz0FdOtrGF+UqB7UC2BPUGiwHNjTJpgqu4wfbpXQ+GNOitvENq653Df/wCgGnm3x0IrQ0SLGs27bgSN3/oJqXsNbnY0UUVmbhRRRQAUUUUAFFFFABRRRQAUUUUAFFFFABRRRQAUUUUAFFFFABRRRQAUUUUAFFFFABRRRQAUUUUAFFFFABRRRQAUUUUAFFFFABRRRQAUUUUAFFFFABRRRQAUUUUAFFFFABRRRQAUUUUAFFFFABRRRQAUUUUAFFFFABRRRQAUUUUAFFFFABRRRQAVknPWtavGT8efCx/5cNY/78xf/HKzqIuJ6HeWYny2AeK5690YEMWUYrnD8evC33fsGsEnsIYv/jlaEPxLsNThDQeHtedG6N5MI/8AatYSwzmtEbRr8nUqXOlFQdorKn0tZVKug/EVoXfji0R2j/sHWw3oYYv/AI5TYdWfUV3w6HqgX1dYh/7UrkqZfWWqizqjjKdtWctdeFUky0Y2n1FZraZqdgSYyXUetdjqOptY7RNpGoru9BEf/Z6pQat9rdkh0jUHI6/LH/8AF1H1PFdYMtYqj/Mc6ms3UHyTxED1rTstfgYgGTB96l1K5jggMt1o96ie4i/+LrmZ73TLpwkVjeh2+6FVM/8AodJYGvLaDK+t0v5kdqmqwv0f9amW/jYj5q4GW3v7VC8dhfhAMksi/wDxVU4vEMocAW1059Ao/wAaTwGJe0GNYuh1kemSyxTJtyKxbvR7eUlsDJ9qzrZNeuFWSLRr9lbkHCf1alfVNQt5zby6PqHmL1ARf/iqccFituRj+tYf+ZE3/CN28iYwAfXFUZ/CMZyVaui0621u/hM0ekXSr6OUBP8A49U91a6vZ7PM0i6bd/cKH/2aqjhcWnbkYnicP/McE/hqeMcE1VfQ7teV3EV6RaWGpahL5a6XcRn1kKAf+hVYuPDWrQRM/wBhLBf4VZc/zrVYfFJ6wZH1mh0meTvY3sfAVs1GIryP+Bq9Qt9HvbiRVOmSqW/vMnH/AI9Wg/gu9K7vs0Z4zw4qvq+I2dNieKoraZ468lyDyrUG6uFGMMBXpVx4bdZCrWqqR1JkT/Gp08CXFxGHWKEqe/mrVfVq3Wmw+tUv5zy37ZISNyk04Xzp93I+ldzqHhmPT5dlyIE9zKg/madp/g+LVIy9rNaPjqBOpI/Kj6rVf2GL63T/AJ0cA2oSsTksaRb5h1Brv9R8HRaXD5t3JbImcZ31S0/QdO1W48i1vrQy/wB1mPP6VX1Srb+GxfWofznIHUnIxk4pE1CQDALAV6Bd/D+azt3mdY3VOoj3Mf5Vj22l2NxOsIDIzHHzxPgfpTWCqvamxPF0/wCc5Vr2Tdld2aie5upuNrGvU/8AhXE4TfGIZOMgLuyfzWsw6BcQ3BhbSrkMvGdnFCw1a+lNh9apNazPPlgunHCEVYj0i6k6qa9atfAl/PCskcUABGcMxBH6VVufC+s28pQaeSfVWGDSdHEXsoMXtaHWZ5zH4emYANkGr8PhpFUF2z7V39p4I1y8i8wfZoz/AHXc5H5A0y78BeILdsj7MwPQrIcfyrN0cS/sstVqH8xx66Pawryo/KpVit4lyMGunj+H3iG8YoJbKNgM/vJGGfyU02b4XeJooywuNOb6Sv8A/EVLw2Ib+Fj+s0N1I5Z7xUB2jFVX1BiDluPrXSL8MPEtw+z7bpkZ9Glfn8lqwPg1r+D5l9preoWV/wD4ih4Oqt0xPGUnszh5r8e5qr5tzKSIwVU+ld0vw0vYDiS905cHB3Stx/47WrB8K9VYApeaawPQiV//AIiqeFrQXwMlYmk/tHmcenOxy4yT61oQWIQDCgV2beCLi1kZJtT0yNlOCrysCP8Ax2rcfgO8kiEkOpaXIh/iSVyP/QKzlhsU/sMaxGH/AJkcalsAeAKtxQ9M9av3+lf2TN5V9e20Tdid5B/ELV/R/Dj61GZLDVLCQKfmBMgI/ApSeAxSXM4MtYvD7KSM5FKjg1OijGPWugbwRqMLhWurIk9MO/8AVai1bw3faLYfbJjFNECAfJYkr9cgU/q1f+Vk/WaP8xQtsxSgqcY9K7rw5rDNItvI5bPTJ6V51FqEagF0kGemVrQtNZSGVXjSXI9AP8adOFWL2JqTpSW57IpPQjp3rzT4hkDxFb/9ei/+hvWrB8SNNihVJ7O/3qOSETB/8ergfGvjfTtU15JYILtFigWNhIqg5yW7MezCvVw/xXZ5tW1rImjcVbicYrkV8UWY/wCWc/8A3yv+NTp4tslHMVx/3yv+Nd6nHucrizso3BNW4yMVxKeM7FesN1/3yv8A8VVhPHemqOYLv/vhf/iqr2ke5PKztlxUi1xi+P8ASx/y73n/AHwv/wAVUi/EHSh/y73v/fCf/FUuePcOVnZipVrjF+Iek/8APve/98J/8VUo+Iukf8+99/3wn/xVHPHuHLI7NWqRWrih8RdI/wCfa+/74T/4qnD4i6SP+Xe+/wC+E/8AiqXPHuHKztw1SLzXEL8RtI/5973/AL4T/wCKqVPiNpLNtFtfH/gCf/FUc8e4crO2WpVrjYvH+mOeLW+/79p/8VV2HxnYy/dtL38UX/4qpdWC3YuVnVA4p6sKxINdiuANltdfiq/41fiuWkGRbzD6gf41DxFJfaHyPsXsg0YqobllOPs8x/Af40v2sjkwTD8B/jTVam9mHLJdCxsPrSkYqo+pRxjJim/AD/GqU/iWzhOGhuD9FH+NJ16a6hys2VJHOakW4ZevSuVk8b6dEcG3vPwRf/iqafG+msv/AB73n/fC/wDxVS6tLuGqOzS7/Crcd2MYODXn/wDwmunjpb3n/fC//FU9fG1kDkW97/3wv/xVZuVN7M0U+56AxjkB4GaqzWUMy4YKfwrkE8dWo/5db3H+4v8A8VTh8QrBetnf/hGv/wAVUu3QvmTNG+8NxSEkIPwFYFz4YaIsyhvwrRX4kaaPv2eof9+l/wDiqH+ImhuPntb4f8AT/wCKoSGmczc2pgAClkx1460u+J0ALEH1rTn8Y6BcEj7HeYPrGn/xVYt7q2jTk+XDdp/wFf8A4qlYrmRFPPHGxAbcBUcMyyH5s8VRmuLZifJM3/AlH+NRiYAcMaEmF0apm2vlHI+ppnmWNzKsOo2kcqf89CvzKayzOSeppWkyylScDqPWnYG0djI6afZrJCweNfuqo7U2z12C4LHfhwM7T61g6bqy2oljuA8kL9BgEqfzpk2o24tZYrWDbJIf9Y3BrVGTOru7yPUXWWQgOowAppbjZDZxCIkyu3JJ7VxEEt2gz5g/OtiC+n2DeM4700mSzdjdmfGCT0rTs7IsQ7E89qxrPUraE7pI5T34A6/nWkPE1oEC+TKAD2A/xp2YjWbCzMka9Byaax2IpxuIPSsj/hIrZ7kMI59p6/KP8atnVIZHBijkCkfxAf41MmluUouWxcdtqhioJJzx2qKR0kIY4B+lOiuc8lMj0NPyshz5YFYuvTXU0VCo9kRYiI4JFJsQ/dfn61Z8vI+4n51DIsY6pj6UKtB7MbozW6ITE3979av6FAU1m3Yt03cf8BNZ7XltF1R6t6DfLPr1sirgHd/6CabkmiUrM7iiiioNQooooAKKKKACiiigAooooAKKKKACiiigAooooAKKKKACiiigAooooAKKKKACiiigAooooAKKKKACiiigAooooAKKKKACiiigAooooAKKKKACiiigAooooAKKKKACiiigAooooAKKKKACiiigAooooAKKKKACiiigAooooAKKKKACiiigAooooAK+EAyk4zzX3fXwhFEkrgMwAHLc0uXmaQ72Rf025W3mBFt58m4YGM17dpl7qv8AZ9uI7AJ8gIGMV5tpGuaTp728UNm8sm8ZOBzz716/F4g2x/JaOPkBAIz29q9eFNwgrI5JTuebatL4uutZn8uJ4lBx2xXbeGtJ15dGVrq+VWJzjPSuI1Dxtq02p3LR2CgByB8rZ/lXc+FdS1i90KGaa32sWP8ADW9VPkWhF0Y/irwpqd7fQudVIUjBXJq34Q8FpaTyyT30spI4wTVLxxc+JXurYWkcuwg/cTpVXwVD4nfWGa5+1JGV/jxj+dNL93e5N9Tt9f8AC+m3elskpkwOSS+K5nSvD/hyz1CBsx7lPBaWtnxDoWr32gzojHew4y+K8/sPAOrfa7eSSeJMOCf3hJpUYpxd2NyZ7U/9mrbujGEJtyM4NedTeI/DFlNIg8smNjnbETz+Vd3DoIa2VJJVYbMEgV57e/DmyW/uXkvpAGYnaBipo+z1TkJt2PQtM8SWNzpsU0O5lI4+XFcb4o8cxabq3lCzdw65GcCuo8N6FYWmlR24d5CvQk81Lq3gqw1e5hlazB2jBdzis1UownqVaTRg+EPHD6ssqC1WMx9AHyTVjxh4i1K10nzba3DMp9Ca6XR/ClhozN9mjjDN/dWtv7Fa7AJIkfPPzDNRLEU1O8VcpU5dTxPw54p8U3msQf8AEvnMJ6lbdsfma9Nmi1q8hkSMBHYcFuMV0USnASNVjUdAoxTiAjfLye/esamL5pe7EpUWjzW38CeL5X33XiOGFN2QqKSQPyrq7Xw9NDCq3GqSzMBg4XGa6AxsxyTgUDPRBk1E8RUlq2WoI4+b4b6He3D3F015Izfw+bgVs2fhvS9OthBaxOq+jPmtcqQcvTSq+9Q60npzFciMm68NaTdypJcadFOQMfNUtroGj2JLWtlFAx/urWmwCIGZwq+pOKhS5tyxVZ4mb0Dgms3Wa0civZ+RVuNM065TypbOORfRlyDUaaDpdu6tBplsjDoyLgitPk8AU0gZxuGfrQqkn1FypEZSLaVdRg8EYqsdJsSf3dunrnGKvHhMFSfekXpwQD70/aS6MOVMjjxENirwKgurL7QQ6y7G9hVnLhvnAI9qDtb7hx9aI1mnoxOKM+0t7+z3K91DLGTwCpBH6VW1yLV5tPY2AiMw5Xnr7Vsl9g+YAimBdzb4249DWkarUricFLQ8xsdV8cWWsRfbtNkWEnDbEBH6Gu/uIr28smVWZGkX5TjG01pNLuUK4IPr/wDro3TKMhs45rWWKUpXaIVFJbnkzWHjm21P91cOyxvkEsMEfSvSbOG+ubENLIQzLhhnvViWNLr59zJJ04IqvbxarZTkRy21xbHoGyjD+YrSpiedLRJkKlZ2OF1bwV4ij1CR7TVSsRO5NznIrtNGtL+XT4kvJ1adRhmVutP1m41N9Of7JEpulHAxkH8a4Ky8T+LodSj83TysIbEihDyK3XPWho1oZr3GaXib4eSXV4buHUHjV/vLzWz4V0dtNslsZr1pivKls5+lacj3mp2X7ssgkX+7yprzy78OeNLe/Pl6hlFOUbfj+lODlUi4ylsDXK72Oy8Q+BdP1h1upXYTIMMVbAYe9U9F0rStBd0W7/dPwVd+F+lbGkxXt1YpHdyBLgDD5bIaua134bR3d011HeyIrfej5x+FZwnpyVJFPukdTfaTpGpW4E8cUqjlWzx+dc3/AGt4e8PagUdo4ZV4KgEbh+XNXtB0mLRrJbSS8aWHPy7zyK0NS8MaHqiiS6hRpEHyPxmhOMfdlewWvqlY0rDUtH8QWiz2sscoHGehWsPXbA315JZwP99DmNjwarafPoHh27MKyw2zH767uvvXUQx6ZqvlalZXCNJGMB0OeKwnH2b62KTctEeAajO9hqMthcJtkhbbtJpp1DygHI4+tbfxr8PXdvfx65bxMY8bZHTn8f1ryUXk+3/XMR3zXDNWZ0wd0elfahJEsgX9a5DWX36vO2MZ28f8BFZcerXcYAExPpUome4/eyHLt1NENwlsOFLgU2itCR+BSYpM0v4UAKBThTQcU4ZoAeKcKavzHABP0qXynz90ge9AhyjJwKsx2c0n3UJosbd5LgDbkV6BpGjq6KWHP0rKpUcdhnFQaPcM/wA0RxXTaV4ZMoBMZFdkmjxooOwVKWjsvYVyyrSkjKbaepSs/CUS4ylbEPh2CLHyiq0XiCBCfm5+tWF8RQEEllFc/NC+rFGUTatNPggAyAK0EltohjArhbzxOUBEZB/Gubu/E1/LIVSUge1RPF0obal+0XQ9akvbVDyV/Os661C155H4V55YXl1cHMkjE+9dDbrIwAJqYY3n2Q7yZcuLqR+IE3A1QksZ5AW8vr61qWylG+7k+ta0Cbh8w/DFUk5u7YKDZwN3pUpyfKzVAWU6N/qGr1T7BE4yVqJ9KgP8NRUwkp6p2D2LfU8zFjcnpbtUsen3Q6wtivQvsMSnhatQ2UQGSB+IrJYN/wAzK+r6HCWtlIzANEwretNLBxvjH5V0yWcAOdg/KphaRZ44rvpQlBWvcSpNGD/YFvLwYlx7iq8/g60cHEK5H+zXWxwqvbNLINiEiuxSdilE86uPDEEJO+EYHtVX+wLNukQ/Oul1q4njjZkjLVxba/dxu26AjBoUmXaK3Lp8O2h/5Z4/Gmnw1bHoCPxqmvic/wAUJzTh4mHeI1XvCtEsHw1B2ZhTG8NRjpI1IvieM/8ALJ6f/wAJLF3jk/Ki8h8sWQN4ZDdJWFInhp16TZ/4DVkeI4D/AAyD8Klj8Q25PUj6impyE4LqQp4fcf8ALT/x2pv7EmUcMKuprFuwyHp/9q25/jFWpz7EckTNOkzgfeFRnTpx6Vqf2lbn+Naa99b9nWj2sgVOLM6KxmV8nFasAZcZFVmvol6MtA1BD/ED+NceJqysd+GpK5ribavBqM3zLwBWW16h6H9aclwj9WrxJzbZ6ipaGql/Kac00sg9ahtVVz94VoqEUYJFbwbtc5J07uxmPbtKeRWp4ctRFrls2Om7/wBBNV5biNOnNXPD9ysut26jvu/9BNFPG2qxhfdomWCtBz7I7eiiivcPNCiiigAooooAKKKKACiiigAooooAKKKKACiiigAooooAKKKKACiiigAooooAKKKKACiiigAooooAKKKKACiiigAooooAKKKKACiiigAooooAKKKKACiiigAooooAKKKKACiiigAooooAKKKKACiiigAooooAKKKKACiiigAooooAKKKKACiiigAr4n0nSUuoJbmZtqAYGa+2K+OrbQL+fRIXL+UrsOrYrow8OaVzOo7I2tBj8OWeo2290kcMODzzXrcWq6cikoFAC5+4eleT+GPCFr/a1sbu63HdkKvGa9YTTNOiicO6hSD95u1ejUtpc5tzzy78daVHdz7bRiPMIJVBzXYeGvF0N5pEUkdq6ruKgHHNci1h4RimkLvB98sSXruPD76FDo8H2XyRFk4Oaury8i0El5nP+M/GraZJbKlqW35OSwFUfC3ju8vtejt2sFCsnXdWz4t1jw7bz2wujExGcfJu9az9A8U+HTrUcNtH+8YcFYTmmuX2ewJO51Oqa9dx6bcGK2DFVO3qa8r/AOEt8Suy+VZ4O/H+rJPWvcYreW9hJEXkRP8AxyLgn6CrNlodlZMDFFvk6l3A/lXNDFQgmrGns3I57RR4g1DT4HlTyiUG4uu2rkHgqyW8e8v7qe8nf+BmxGv4V0sj8FVfJ7gURosS7yDk1xuu5XaNFTSWoyC3ht0CxxxqAMACpMM7+1KB5vJGBS5I+RelZN31ZaEJC/d60qIsYJkal4TpyaguFMsRwwDYqWx76CS3kCOFaYKxPAPeo7rUDbttihLnGcivOZUuoPFPnXMh8uNsrzXfW2tW7RgzKoz0IIz+VebUxfNLkTt5nXGhaN9yJdcYvtktyPxrQgvYpcbflJ7VmandWX2VpZInZT3TGRXGLrvk3G1LnMe75FdSGrmqYqdF35+Y1hh1U0semSywwIZp5VRF5LMcCqrazZvFI9vKJXVc4Ufe+hrh9Vu0hmgutXaSWAjOxc7RTrrxVaz6RI+m2ix+WV/eEgDGfzrd45zjpoKOEsy+LN9Ru/tWuXcqxZzHbJwMe9b0EegiLy42t4x2ySD+dcpB4qtL+yDiN5ZBwY/LOD9Diuc1TU5POdbdjaQEfN9oXn8K41iaidrXOqOHT0bsemxapp8LOkF5HJHGDnLcfTNPj12zkX5YZW9wnH5mvPbLSo9P0tdSv7tLZH5VpOWP0FQy6vHb2P26SWaa1YkR7Vxn3PpVrF1lshfVKctD0k6zGxCojH24/wAas/boGChwUY+uK848M+IIbqxvrkcSqNsOVJHelsnlncPNPLM4OeBxSeY1YP3iHglsj0lZYyrFZ0KrycsMgVial4y8M6ZH/pOqQGXdtEULeYxP0XJFVrfyLqIxo8bMw2sjAiuVj8EaO+tlxprxyJIWkkY8dew710QzJSjqjF4SzPSLe7SeFX2vtbkBhip9iuMxnBrJ1TWbPTNPEEJt/OC/Kkz7cj1rnLLVL3VrkeVujRf7p+VvoaqeY8jV9RxwTl72x3IJH+uXjsajYSK26Jty+lU7DTp0y0s2MnJBOa0laFDiNw2OSBW0MZzO1jCVG2xH+6lGB8r96buK/Kw+X1pTAsjmaM49qVJRdRtE+EccDNdqa6GFu4xiYv3isxXttGaCkdwu8rub24P5URebbOEkIZehpJ4pFkEsBBHcVopNbEONyuhv7SfZAYZoG+8rNtcfTPH61Dfy311azLGgS4A+QkEjNX8rOuQn70UttcEHa7BX/uv0rSNbld2iZU7qyPJ21XxzFebRbsHjbnCABx7c16Npk2o6jYJJKjQsVw6OcEGr1+hkQtAii4AyFfgP7A1xM/ju50PURBqWj3VspbBLkFT7gg812uoqytFanOo8j94r694G1lr1pLbUH+zPztZzkGtTw5pGoW1r9i1G8WXb/qnBOR9a6U6r9vtRJbhGidevWvL9dvPGUWoyW8UDtGDmN416itYOdVcsnaxDsnzI9A1PwXp2rqjXOfOj6SAgZqTQdJstCmZbeV1VuGjZh+YrF8JXWu31oYdXjeOVR8shYfPV3XfB11qpS6huDBcx9eThx+FYu/wVJaF/3oo6q+062vbOWC5Rbi1mUh0Pp7V82eP/AIdXXha4e9sSbjS5GJyvJiz2PtXvHhmx1LSg0VxdLPbnjBPKGrV7orzRXcEqrNbzfwHpjFckqavy3NoVH1R8h8YHT2x396uwf6la3PHnhGbwlrRjEbfY5yXiOOF9v1rCg/1K1go8srM2k7omopM0VZA6lFM/CloEP4qa1jE8wQnHNVhnNT28bvMGRsGkOx3Gl6ValUVQM45re/4RiCePJGPrXN6I00ADEhj712KXRaFWckYHTNTOSsXSS5tShaaLb202GQYBrorX7PAwwBj61zt5qsKHYpO6q1vDq1/Ji3ikKn+IjivNniJqVkrntwwtCpC97HdyahbeXj5fzrNuru2eIglc1lr4R1uVN5lwfTNZmoeHdas13MrOB6c1nUnUa+Ey/s+g3bmRdmhibLJgVnyYQnJqpFcSw4WcOh/2hitKFoZVwXQk+nNcLoqT1K/syESS1jilTLn9ae9vZx/Nx+dKLQhCNuAagbTJJjtU8U1hwjgaSepdsrq0STBC/ga6O1vLTjAH51y9v4XdW35J/GtaLSmhA4/WtoU5Q2RFfD0UvdZ1UEtswBG2tOEQsowRXCPI1v0bGO1T2+vMgwwNdEMQov3keZONjuGZYx1GKhNxGTjiuZGt+ZgBqkW/zyDmtHiIPYhSOgzGTnNG9R0PFYgvwOrAVNHfoT98Gj2sWV7Q2BLVhJAO4rH+2wjq4zVK61hYQdrCqTW6ZadzqxdIOuKSS4Rl4rkLHWBdyFcnPsa1PPwpOcD3rZN2NY002WLpYpEYGuZuNPgeU/KDTtQ12KOZYQ4znmqq3waQMHBWspSu9D06eBjy8zQ9PDltK2fKXn2qVvDFqnSJfyq9b34ABVhip31SPHzH8jVqTW7MJUIp6Izl8O2wA/dCpP8AhH7fHMQqz/aKHkMKguNVAjIBGaUplQpK+xmz6NGCQiCsy50ZjyFrU/tVN3PWrEd1FL3FOlOSZhi6tOK5UcqLSWJiCpx9KQh1PKn8q65ooGGeKrSWsLKeK7o1UeK5HLlwOoqtJcID6Vs3cEEec9a5bUCuTsaq9rFji7sW6vwuAG/I1AmsKpwXP51h3XmbyRurJuGmBJG6uerBTR3UajizuxrcYHDVYg1qP+9+teYm8nQdWp0WqyoeWNeTXwLlqj16WNSVmezWmtxr/FVx9eXZkNzXj0Ouuv8AHVxfEBI5euKeGrpWRvGtSk7noc+uEnl62fBGp/aPF1jFuzu8z/0W1ePvrYbq9dd8LNTFx8R9KiDZ3edx/wBsXqKGCkq0Zy6NfmbV8RD2Mors/wAj6Rooor6c+XCiiigAooooAKKKKACiiigAooooAKKKKACiiigAooooAKKKKACiiigAooooAKKKKACiiigAooooAKKKKACiiigAooooAKKKKACiiigAooooAKKKKACiiigAooooAKKKKACiiigAooooAKKKKACiiigAooooAKKKKACiiigAooooAKKKKACiiigAr5B1TUdWubO3tbaB1iAzlR/Wvr6vkbXvFAU21vbw42rk7uK68Ja7uZ1CfwtoOr3WtwvNIQqgkbn6cV6c3h2SazlSS6ALIRnJJFeW+GNc1e61pTGcIinICn0rtby511rK4kQyZ2HGBiu+V9LHOcu3gOJfMDaiWwfTrXfaB4ftoNCt4zM5VPcAGvHvI8QTlUH2l5JDhVDc17V4J8EXlpplvLr9y5lxuW2DcD6mnXq2huOMCjq/w9h8SXkLQyyBY/vSYwAP6muu8M+CtE8MRhbO0865I+a4kHJ+ldBs8iIJDGETHQU+JQIsuSPavNnXm1Y1URHG4Bd5zTgoiG7qaAg3bhzQz7mA28ViaII495Mh7dqCXZsHkelK7fLgEA+lN3hUyx5oAkY4HH5UBgq7jxVQXkabmJ6frWXf65uiYWMfnzjoM4UH3NROrGCuxxhKT0NK6vVt+W6duMVyOq61qovFKyW9taDkuWyzfQCq0K6tfyyFpjOSfnA4jT8TUd7ZxRwt9plVV6ExuGx+deNXx1Ru0D0aWGj1IJdbF7KRA0cZPG98FmrbtbSC/hKySJ5xGVeP7wrjLjSLGddtlrEccj/xSjGKt+GfD+s6T4itru41W2vNPQHLI5z+RrhUJTd5yO504Rj7pZ1zxdZeCXMd4wvbhlykUZzu+vpXlWrfEfVNQu2liit7ZN2VjAzj8a7v4veHpNalsrzR7Ca4mGUlMa9Bya8sk8G+I0ZS2kXmT0xET+deth8PQjHWx506lVPQ6yw+K+pPAsGq6faXkIG3+4QP61t2fiHQr20eSFEiA5NueufT3rgrfwJ4knO3+zDHnqZXVf5mvQr7RHu9DsNPisdO06a3xvn3sWf16LSrwoNaNI1oSqXs0SWmuhsTeWIY1+4oHP6VqQ+I7TV/3Vzarcj+7JEQf1rHsfDMtxqMMUurxSKxCiKFfmI+pxXb3ttofh6FYl8s3Cg43yAE/hXmSpJJuLOydSMdGirq13pesaN9jv1+z7f9U45KGsLQ7MI4sDqokt8nAkhK7vYf41LYJ/ad8WaOAJn7jSAEj86x/wC0XbxukDLtQlodo+6MKSMfkKmPPNWRz18SqVuR3OnkQSM9nYqkYi4KADLfSm20ipujW4EbDhvMjIxWn4N1awv7NodYKRXCS7EkZcZz057dO9X/ABRbeHoV3DVrOG7HRWkDFvYgZP41EsLKcbrcunjYO1zJtrGaZhI2qKyqcoqKVGfet/Wf7Sj0eCayiFxd8K2wjp61y+n6x9mdd6qBnGQeo9a6aHV7e9uI4LcSvdkfKVB2496youSbix1akZO6ZiW+hpqVwtxqsYaU/eTGMfWp9Q8YeEfDzpFLqMSzRceXBGWx9cCrPj/RLu/0G8fT7+S3u4ITIyRA/vAATj618wSQzyzgbXkuHOCgBLZr18NhIvWTOatiHayPfV+IVh4gvfIXVRbwscKMFc/Wuktbw6VqUVuZRIkqgo5+6w9BXg2g+DdTv1kaWyvYE24Qm2c7m/LpXeeHYtT0eC2h1iRgiy/uklRgy5xjkjn8M1hi8Go/vKctS6VeMvckj1N9Xa3uGTycHqo7EU8X32qRf3Ijx95ycYqreaedRS3uFlESLHk8YZuvFQWl/bwDaYHyOCSOtc/1ytSesrFKlTkjonAuVEeFk9CDihEe3Ijk4Q8DJrHS9jkb924XPY9q0lk32rKzl2x8oxXdhswc5JPqc1WhZXQjRS2k5cOGVugp92jvGJIkDN3Hanx+Xd2wiYMrL1FR2JEczwpMGI/gavZjK60OJxsOjmjuoRBKPLce3Wq+22uJTaXaRTKvAjmXkfQ0sguLe78zaCh/h7in34g8lZ3QhvXHNUpNMlq5NBax2SGOGMeSOiDqKq3l1DPEyBTvXoCMEVYh/wBJtQ0D7yvfOCKjRobiULdx4cceao6/WtYVUpXZnKN1ZHmGqeP7rTL6S1FgY5IzwZGxn3Fdb4Q8byeILcpLGsd0nVRnke1bepeHNOuT58lpC0qjh27isCPW9F0ufclzaxSRHayjgg+nSvScqdaPux1OdJwepe8QvrsEQvdLAkKn95EU5/DmrXhrxDqd3+41SzeIkfu5NuB9DWhpfiTTdWtTLZyrKBw2Ac5qlqviCHRUjuGt5ZIS2CyAfKa5mm1ySjqVpfmUiv420Sz8S+Fby1nTbPECyMRyrDvXy/EjRJ5bfeUkH86+r7bV9O8TWksETNHIy8hh1H9a+bfF2kDQPFV/poYsIXBBP+0ob/2asJQstdzaM+bQxaKOtLWRQgNLmkx6CpEidv4aYDQcjHetHTrfLBiDUMNpzllrRjbyVGOKynMTdjftJTEnAGMVYgS61K4ESyMEz2Nc4L92cIvOa7Xw3bsFVzwTXK22xRvJnZaD4Ps0jR5l3ue7c13NnpFrABsUAemK463v57aMYOcVoW/iWRcCVeK1jKNtjp5ZHYrbxhcbV/Kop7KGRMbBWXa6/BJ/FzVt9Wh2ZLCrumRrEy9S8K2VypLwofqK43UPC9nYMWtwExXV6r4ngtkP7wA15p4i8bLIzIrZP1rCqoJaI3p4qrT2Yt3eQWvytJlvQVSTXgsoCA/jXNyauZm3ORUY1BQ+7NckWpM6Y45tanplhrJdVDLjNapn3jhq8xtPESRcMc+lb9p4kiYDNbpI551OZnVyQGZeMZqk+lN1NNs9cgYZZgB9aujWLeQ7VZTms5wgzFu5m/ZZI24GfatjT9KlnOWYqCOgqe0jjmfJAJrah2Q4ohQjuT7O42DwtFIoL7j+NE3g2F/9XLIh9ua1re8OBhjir6XSEcnmulUqbWwnTSOHuPBt6udl2SPcVz2peG9Yg3HPmL7V68HRu+abIkZXJApfVab2J5WtjxrRre6s52EuRnseK6qJPNThufrWrrsVokbPsXcB1ryvUfHA0u7eGMZAPY0NcmiBTlF6HU6n4YF3L5xOHPcGsiTRr2z+5JuHpWA/xWaFcGBmBqo3xQSVvmhYVFk9Ttp5lWgrHVILscHIP1qdYrt/XFccnxFtd2SpB+laEPxHsNoyyg1UaaYTzOo+h1sNtPt71BcWs2D1FZEPxFsCvEgNWovGNtqPyQ4LGrdNJHNPFVZ6GXdiaGQksaZFrAi4Lc/Wt3+yn1MbmLYNV5vALSgskrqahOHcydCrL4jOfxOIx/8AXqlceK5nGEfFaP8Awr643fPKxFadp8PImxuDE0/a0lpcawU92cU+rXc5+8TmnxRyzN82a9EHw+ijHygg/Sqs3g+5hOUYED1FdVOVN6ieHnF6I45tK3Lk4NU59E3fwiutm06W2bDjH4VWZQDg10JRlsQ3KG5xdxoGf4azZfDjbuAa9FKA9QKYYkPVR+VJ0ky1VZ5t/wAI7J6Gl/4R6b3r0pbWP+6Kf9kix91an2CKVZo8ufQJx03V13wl0ue2+KOjyPnavn5/78yV0JsY3/hWt7wRp6Q+MLCUAAr5n/otqToxSuP28noew0UUVkMKKKKACiiigAooooAKKKKACiiigAooooAKKKKACiiigAooooAKKKKACiiigAooooAKKKKACiiigAooooAKKKKACiiigAooooAKKKKACiiigAooooAKKKKACiiigAooooAKKKKACiiigAooooAKKKKACiiigAooooAKKKKACiiigAooooAKKKKACvjvUbzTIb4kIrFUAz1r7Er4fktEMsjSPuJY4x6V04d2uRNXOt8NeJ4La5uXS2crsABAArcbxZeao66dp1jJNdXPyqinO33OOgrjdFtIpVit7eJpbmd9qKvJ/KvffBfg228LWIlaJG1KcZkfuvsK0lVRmoDvCHguLw9bJcXrJcak4G58ZVT6L/jXUrguSMEelK6gpl8AjpTYiP4a55Ny3NEkh58xnwThadIUEe1uaYclvnOBSSyIo9aLjHI2xeFpquzEksBTJHYJzx9azpLtIkZncdeOakC7NNEjgs44rH1TWo40KxkyN/dTk1iarr0UKud4Ugd+tcwXGsktHqEluf8AZTk1xYjFqnojpo0HPck8R6x4l8o/YNNuwjA4dQGyPwNSzX17Y+Fba4s7aS5Z0HnrGMuHxzkdeDmsm/8At2hx77XXbg5OT5mMH9axIPGOqx3RlMiyZPJQBR+VcU6jrK530qHK9D0i71uGx8JWdyI5JVWPMsYXDFscFh2FYfg7TY/FMl5qt/ezTQBsLAh2ru9vUYrR0PX7DxLZvA6pFdgfPbsRyPUEdaZZTp4dlkt441SGR9xIGNprjqT9mnoaKm7uxPe6d4UjhlMVnbvs4Zml5U1yayLJefZ9Ei82ViTshbcR+vH1rqNU0qw8Rj7RZXCJcAHfET8kv19DV3wvpkmieG5zbWcS6rK5d42POP7oIzwPaqXLJe8zXnUFpuZtp4c8SM4lvdRSwjbkoJd0hH0ANGs6raeHrWQHWb66nx8iFwAKtPZa/qshle+s/KAy0cJcOPY5UVw2v2kDamm9NpT76sGBb8xThyp2Qo+89SkPiLrzuMCIoD0lSobjxtqMnzTxwD3RsVl6tbRrMzwROE7e1YMrnPOfoRXZClTlq0TVqezWhvL4ou0vN0Mhh3Da0qnn8D2rW07SPt8LX1/czLFuA3vIS8rHoFH+RXK2kShPPnGFXoPWui0zUJJXF5cDeIsCGJev0A9/WrnGMV7p4eIqTqO7Z3J0m10XQf7Q1KZUiVcrulw0h/uj1NZ82kwMtv4h0y7gRZSGMUsuQnGCd2MUllpl14o1KK51NWkjiGY4if3ceOQMVS8eyu0cOk2FusFspy0URyzt3JA5xXLCMOj1ZjC70RS1nXYpoZrKyuxJbtKZJWjyPMb2yBwOeap2IjCi4sFkuGH30PMqfQelYbabqNsp87T7wRf3zbuAR9cU60upbSdZbeRlkXo44YexFdTpJKyNXCR2lvLA4V2vvkJAIZeR6/jXouh24hlCWnm+aAGDiRQWTHUDPQ8V49d6lFf7JhCscwX94ycBj64rpdD115NPtgr7dUsWzDvbAljPVCfwGK4HQ966M+WS1PZkkk+xiO8UrJN8plYdc+uK4jULjw34RV7fSdPE165JcQR+bLuPrj7tbula9DrsMN3AN4EX7y135ZT9O9Yt8skl3IdJiPzH5iF24PfJNE6/s9DuwSVSVpFPSPEWt3F6ryaaLdDwPPmw2P8AdXNehxRrdWge6t45NpDIrLnDD0rlNC0sC43TSAyjlnYfKtbt94hgg221pKrMnJc9PwrljUi06myR6FWm2+SCuFzczPK8c6LDGeAc4P8A9aqSwxQDbBONoP3JO/41JMkl7pjyOQTvDFycYHFEMllIwUrvZf4wDiuKpebUujNI2jASe+itmSOa0DORnpxVyy1SMzJtib/dJ4q1NbQXNuZAoBC9GOM1mQ/Z548K627g4+UZzVyjOjZpmb5Zxehv5eEtKCDG/oPu1DdRQgxXKcAnlh1po2RW5Vi7qwAOzmrM+6C0ULEGUdq9nBVqjl72xwVIIiv7dp4hJFLtZeQR3pbeVpLYfaYxnGMjkGnDyZrNgGKDHOetRaakkUT4kEsP8Ne2mcrRBZTQC9kg+aN/yFOnjubW682PEiN96M9x6ioWuYhqyxXMRRf4ZCKm1S0m2iS2nIZeU9/aqJLEkyxxASq3kydVI5WuN8QfDeDVLj+0LS6WMP8AfwuQ1djBcG500vdRMkijlSOtM0yXMbNbyB4/4oz/AA1tRrzou8WZzpqW5yWgeE10C7+0pfySK4w8eMDFdm+m2t1CUZfMjkGGVuhFcH42ufEOh3a3FnKG06Y4Uxxlire9ZPhjxDrsWoiK6jvbi2mOGLRkbPevQdOVWHtuY5uZQ92x6Pb+GtM0+VGhj8kg5VlPT2rwH4qEf8LK1bBJH7n/ANEpX0BLp8moae1u3mLu5D5wVPY18+eMdNuoPF99HeNunXywxJzkeWuP0xXDUTau2bQ0dktDlVjJ7mrMVjJKwAq4LfbjirlvcrAwLD9KyZoxlt4fkfkg1qweHiF+6atW3iK2iUBgKuDxTaBf4KwlKRi5SMuXR3QfKtUH0ybcetbr+JbOQ87fzqu2uWTH+GspXJvIzoNPMTBiORW5a62bMAMvAqkdQtpB8rgZqJ0jl535FZDU2jo4vFyOcHitGDWI7nHz1ww05GbIar1vC8JG1qVzojibbnoENzHEofzBVLU/E8VrG3zg4Fcy885jxvrHvbKS6J3yHBpqQpYhMra14tlu5GCNkfWuZmvHmJJJ3eta1xpEUKkgZNZrWksh2wR5pb7ji3PYpG7lQ9SfxqWPUlJw5OfStaz8JXl2RvRsH0ruNG+G9q0O+aElsdWrGdWlHc7aeX1ZK70OBguk/ug+9attIWHBrX8TeGrTSrRmQBWHQCuDg1aaFyCDtFa0rTV4mVehKi7XO0VpsYBOKnhupoGBJbj3rnIPEaqoUnFadlq8d/Ise4DnrVyp21ZzLnb0O40vxQluQJM/jXSQ+KrWTH7xfxNYOleD7PUIVeWQkn0Naknw0snGUllX3VqzjWhsjrVKqldm5ba9bOMpKufTNaUWpLKuQ4/A1w4+Hd5A+be/kx6Gtax8M6pbrg3JI+lWq0SuRvodZHe7RkyVVv8AWVjT/WfrWHc2eoQIcOWIrl7+e8GRcBsfSrVRS2MKilDWxJ4g1q4uN0Ubkg+9cQ+jNLMZJF3E11NtGZ3G2L8TWvDpbsOUqWu7MVTrTeiPPW8Ph+TFhfpVC70eGMYCAH1xXq39h+YMYINUrjwoGOXPFLRanTTwFaT1PH5tMD8KjZ9RSweFLm4OVhYg969VXQ7O2bnBNaMEVuoAUDHsKz+s8rsjvjlEkryZ5ZF4OngXLIPyre0LTU0+5XzFUfhXYXixtwgqrb6Ss8oZn/Cu2MlOOpy1KKpS0R1ekyxqi7cYxW2bgAciubt7T7NENrZxVuLzpuK8GvLlk1E9GlHmj7xqm8hXrxViC9jP3QKz4tMduWq7FbLAOVpQlU3ZU1C1kaC3THHy8VYCRzrytZL6jHDxsqW21NZDwprrpYmN7NnNOjK10iLVdFinhOF5rz+/06WznbKEivVfPLpgqaz7q1t5MmVAfrXpU63Jqcs6TqI8tCO5wI3P0FTppd3L92CQ13wOn24K/uxTW1jT4v4k4roWIurpHE6NtzkIfDt+x5i2j61ow+E7lsb5MDvxWtJ4ltkHyLVaTxY2CI46PaVH0Dkgh0PhOJT87Fq29F0O1stThmRTvXdg59VIrmJPEl0/Q7av+GtUuLrxHaxySZVt+R/wA0WqPcacD0OiiioLCiiigAooooAKKKKACiiigAooooAKKKKACiiigAooooAKKKKACiiigAooooAKKKKACiiigAooooAKKKKACiiigAooooAKKKKACiiigAooooAKKKKACiiigAooooAKKKKACiiigAooooAKKKKACiiigAooooAKKKKACiiigAooooAKKKKACiiigAr4NZ5W+8WY9vevvKvk34VeFT4i8Qi9uo82FmQxBHDt2H6VUXYTPRvhP4FTQ9NTVtQjBvbhcqp58tf8a9Hc5OQDnsT2oQc7QAqrwB2p0rBOAM/SqESFQYcuaSFwU2ovTvSqpMeT0pgcKdq9T6UANPLkseKqXdxsXIGRU1yCgyRkVymv+IbbT4SHkVT9aTkluCV9i7e6sscDNJJjHHWuQuNZuNQd47VzGo4aQjp+dUI4NQ1ycXTStbWiMHXcDufBzwv+NdRFp2nwwBXCh5OSWPzH8K8rE4t35YHfQw/2mcbPpekxyGW91phKOSDMCfyrOOreHLYOLa/u5uxVFPJp/jpreFHS2tUjRP8AlrIcs35cfrXH+HLUahdCNsBWkwT7VjGnzx5pM7nywskdDeQteJH5EcMG/k+a/Kj3HNaUHgrT1sGubq9lupFXcY4xsQfjWJfabNFrt79lkItINqhmOd3AJx60y5157eHY8ztGvG31ptSulEaknqyhEZ47lbvTvNjeJ/3ewEt/9evaLTQZ9W022fVQIbp0DMsZ5+p/Cuf8BaTLcRx6zqUarET/AKLFjB/3j+ldTrOuG0HkWjg3DffcMAYl/wAawrzT91oG3J2iYmpeGtL0V2Om3UovH5Z5JCUB+gFaejZnC+bqAd06FBgj6VQWzN5YHUdRungs84Xcfmk9xWJFqlnBdH7JKI0B4JkHNcNbnlqkdFOmpxs9z0NoHgdbwxiVgMeZFw34jvWJ4t02LWtFkmsEEt9GNwQDDn2wa0/Ct79rmI+0pOGGPlkDAflV3VNJmt5Hu7VDKo58teGH0Peroyny81jlfuT5Wz5uv5ru2uGil82Js/NHIu1l/A1SsraW+ndYgZGPQV78H0vX0A1OxjllT5GJjw6evNeZ+L/D8Oga/Ha6eZp1ljEyosZ3ryflwOvSvRoYqNT3YrUzq0pTlaRzkumz2Vvuugy848tecVf0wSBN0TbARwwGSK1LW/to3xdW0kVwBj9+CG/I1LPqVruwHgX2zzUVKsneNjWng6drMrQL4huZfJTUGSADbnzAAR+HNeh+GNP07wraWzXWJtRvmKRzSoWUNgkZPYYFcZZ3LO2+NGdEwWKKcAe9eg2WqadLpUNzfwrLDbncNwyQemRjnvXJUr1HJRexpVwkIxvBalkz+MYZyJILO6hz91mRVx7c9K5vX4vDl/ciC5his9SfrHCPNDH/AIBnFaviCfStciUW3iOawR+qRQFj+eRim+HdP8MaK37i98+5PJlljO4n610xmmtZGMKUrXlA4e40a004kOI9h74ZT+oqnG9gJxFbJJLIQSNoz+teleONLbxLpsEWjXVgCrgz+Y+JGX0WuP1TR7DRfFOkWtrLtSSICcn+E8UOmrc3Nc1pwpT0lEv6Ak9vqVvcWcRWdTlo+jFe+RXb2Fnc2mpXkxgd7aZA+GGNjZGfrSaVo+jWErTW0O+4b70rct+HtV64nljJMqSbDxg8fqK8ydalzWbucjw0Y1LxVihc2+mX6OgurqBu4Csgz+VU9L0mCwupWyLgkDDPk4FX7iMXcqeTcFTjIifgH8ak09WiuHW5jMbAZPpj2Pesptydqa0O3mtHcvlLWS2lglHlQ7Q0r7goHfqelRw6fp08Iazv4nz08uRW/rTZhGBfQELN5kR2RseHOOhrx/WfG8GiQTafZ6Fa21+owXjl3Kp/xr0cPQVSNmtTkbcdUz1TUrKe1gaD7YYjKflmP8qg0dPLzBcbGc8naeMetfOl3r2tapL9ouL+eQoeMvgL6YFdt4V8Ua1IkYjEt/tCo0W079xbHB6YwQecVWIyqpa8GVTxkbOMj3cNbWaL87oGGRzVlrwXNvstpFLD16GuRt9dhnh8i4iJVW2sjkZRsdM9K07ZIJEBtrhs9cM3SueniJ0ZdhSo8y5jewxs3WaPDAHOPTFVtFhCRyPbzBoiSQh7e1T2svGHkVm2kNg57dxUNjbIhlmgfgnO0dBXt4bEqqjgnTsyGa4T+0VjuIDsblTjNTanbO9tst5do+8Dnp7VHa3Df2jJHcRZTOVbHApNVglcKttIBIDkc9q7k7mLRNYTym223iYfGM/1qLTYYpLqWezfALEPH7ipzcpb2H+krhkXJPpUGnWSEtfWkmUlGWGfve9XuIn8xBctBcIDbydN3Zv84rH13WdP8OTIl9KYxIMxkITkenArRubuObURazqVDjKtjjNR63oFv4h0xtLuivmrzDKMEr71vRnGMknsY1YJq63MXTPiTpMt8lkDMA5wkjrgA+hzXmvxFk8/x5qUuMbvK/8ARSV1w+GkUcgS6vn3L/dXFcP4xh+yeKbu3815fLEa736n92tdOKhSVnSMqTltIwcU1lLVIDTiCBXIbFR7feOeKrvZ+9aaRvK2EQufarcGi6hcH5bV8e9Q3FblqEnsjmn0/dyGP51EtjMD8rN+dd7B4QvJf9Z8vtitODwQgAMhzXNPFUIbs6IYGtPoeaCK5Ugbq0LdroAfNXoR8IWSfeFTR+G7BB93Brknj6HQ2/sut1Rw0b3o6Ampvtd2h+Za7J7COD5Y1z+FQyWQKlnUAfSs1jYsyqZfOHQ5+DUWbiRKtAC5ICHbmrBhhL7UiJNaFlopkIYblPpisatST1gcnsJKXwkFr4X+1DLvnNb+n+ELWBg2wVYisrq2jwhppv7y3HzxnA9K5pYiolaaZ6dCSpatG7b6RbxgBUANWZSlrAcdhWNYeJ4WYRzAg9ORWpcy213DuVxgj1raLg4cyR1PFKS0PLvGd99rnMQ6VxhsIj94V6hrWhQTBnX73rXJ/wBiPHIdxyK9GhiqShbY8nEVOeV2cq+nIeVFLBYNHKrKcYIreurYQZC0llYyXsgVEY5PYV1KcJx5uhlG97I9G8HyzG2jzJkYru4ZZB0NcX4e0uWxtEzkYrpYriTIGc14lf2fPoz2aalyam0PM25zTVmlDYNQJcS+X2qKWScqSBk1E2raCUNTS/dOPnFUryxsZVKsorKkvbyNuIGNSQX/AJjATIRThiEtGX9WfxEB0WCKTdEtWDEYEPy1rQtGyZUVUvh8p+Q10NO3MmXTmr8tjBu7q4APkICax5E1q7JUHaK2JLiKB/nwPrVmK+hdflxXnyxFRaXPRXuq6icjJ4f1R2yZMn0qSLR9Wh/hC+4rsEuQOQwqG4v5F6cj6UUsXBazZEqlap7pzY0G/uWHmy4+grUs/D0luQxmZj6HpU6a6Eb5/wCVWD4hgKYGM1v/AGpFLdHJPATbvYc+myBBgg1XcTWZ3jnFWLfVldu2KuNJbzrg4rn+swq6p6lxpyp6SWhlr4jlXgxnipF8Rl8BkI/Cra6dbFs8U86TbOwIxWEo15PSRpKWHt8I+2ngugCy/nWjF9mhP8NVPsCRR/KQMVRkVY3y0px9a9CknTV5I53FVPhZ0n9oQKuOKzr+8idDtrEuL2FV+WXJ+tZF7qypGcPzWscRKc+VC+qKnFzZX1Gc/aWwazssxyTVKa/aaYvzTRdPjpXv0ocsdT5+vO87o0gw7mnhx6is0Ss3tUkUMkrgButbXMdTQ3j1rb8ISA+KrJc8nf8A+gNWB/Z0gXJkrY8FxMni6yJOceZ/6LalJuzHHdHrdFFFcp0BRRRQAUUUUAFFFFABRRRQAUUUUAFFFFABRRRQAUUUUAFFFFABRRRQAUUUUAFFFFABRRRQAUUUUAFFFFABRRRQAUUUUAFFFFABRRRQAUUUUAFFFFABRRRQAUUUUAFFFFABRRRQAUUUUAFFFFABRRRQAUUUUAFFFFABRRRQAUUUUAFFFFABRRRQAV5b8MdDj0PwdZq0f72ZBLJ7kj+lepVyUKGGCKJegHaqiJkrFgcYwM1YwuwE02Q7UXbycU2HLMC9UIdGxZ8dqdL5cT5HWlf5fu1UvJkitnlkcKF65NJuwLUzdf1NLSykmckKo6ivKILq58V+KrCGGJIrYPvLScllU9cfjXRpeyeMdUvLYTsmk2QJncDPmHrtH+e1WPDuiWTE61YMwljLBEPGEPqPwFcOIqX0R10YLdnPeKfEq6RfyWNkGeWIjc4Hy+9VbLx3eII11G1WaI9jwcVpa/4Th1XUP7RsJNk5lDXFrIcb+edprA1Z4E0q+KQhZ4xtw3G3kCvOShI9em1ykvicaZqdsNRtpRJYf8tIejofauO06BW1NbWyZkgaTIkZgDgVQtZLtFlVN/lNwSRx+tEGoCwvY5ldH2PghAeR9eld0acoxsjmqVIuVzoDdpbveFmDqDsQlunTn3qtotjb3eoC71CRPKjbIiz9+us8EDRLzWJNXWNyA2BBKMhGxyTXZ+N1hg0f7SNMintiMmWOPPl59QORXNKo4y5FuCmmYDeL1AW3jKDb91V/hFcm2pym/kEkzGSRwrsfQn/CsS0uYjq7HlI5OAwBxnt+FaN/p052XMPK5AYjt71m6XLLXqdlOUbHqniiFjp+ksjA2SwCMjsXwMfoDXA3WiIXL248l+0bONp9PpXa+GNQt9Z0QWV7OdkY8tl7kjof0rC1exksJjHgCDODIegHbFYaqWj1CjNRvFlTwE8mk+KYDNuQu7Kyg8fd4/WvYNQ1qKzvkWV8RmPJxXiouxHqAaJTsjGd/qa1NYuL6809L2NmkjAwSO2OtOo5ONluTUownK7NnVbrTb6ee6tJ5oRNw4T5SD65q5pVynnpKkTTXRG3zZG3Mq+5xXn2nSvNOm2NySeVxndWzFNKr7JN6Feqnj9Kw5ZI2nTg1a56JJpWgaqzSatpVvPOOAzDd+PFZtz8KPDWrXcc1uJbSNDl1RuGH9KpWOpJbxBUl5P8Xeuj0/U5kALABSOWJrWli5RlyzPMxEKlPWJcXwlpmiafcf2ZZ7g0TARjnzDjpXKR6JPpHhmRtQjRLjc0m3O7yxk4Bx7cV3k8ljsWSWbaQvBYkD8a5bXNHvvEFvJGb77Ppa/fEY5krWfLJ6joVakdZHj8uq3E1+XhfcJDgqFzgdqvW5uln+UL7DIJP4V6RYeEtA0PR2upoE8heQ9y+A317n6VjS+L5tzQ6dplpBFnCSAZ4+mKJwg1oerRxstoq5n2FtrM8XmLZtDChOZpm24+gPNVfskGoas13KHnEYCtIFO3I689q3LGObXpSL2SQxA4k2jC461rXIs7ixXTNMeJbRT+88mQbjXLLlSaTsavFO9rIk0p0Rl23JUEdzmtxrp4oSZAZEPcDPFciNHeIqsd2PZZFIIH16VIIdWgY+QGYD+44P6ZrypUJ810zOcIVHdM3GaAv5qSbCeq9R+FadoUuIjG7ZRu4PIrizezNMPtsc0XHJERGfzroNJmKlDbkMp55Nb4eE1LU8/FLkXcreJNB1C7uZJbDUkjuQv7pJcqpHsa8F8UeH9f0idm1ixkhaRy3nffRsnPDDI/WvqDU7QXulhopI/PjO5WY4A9ayomkkgEOoQrLC+Vw67kIr2aVdUXdrQ4nepE+Ypksore1e2kmecEtNvUBVPGMc8969d+Et/FcagAzRg2sZVcQlUYnPBb1570eKvhBbXKPfeF3VJzlvsMjfKx/wBg9B9DXmdit9puotaur29xG2JEkyCD7ivUp16c1zJmDg9j36bGr6/JA9n5DrnegKncexypI/XNZ9ve2M1wbWN5oLpCVeErnBXritD4c6fKYo725idHccbjkt7msvXruTRvH+WgUwTsRvzgxgn5iP0rzMZTp1veR34Tn5vZyOv0q1e0t/tBLSF+Oev41oSr5dt+4YKXByPesawmnRWmjYNbOduO/Petee1d5YZFPyovI9aywMraJGddWbuLpzk2fl3S4cLy3vTPssn2tbu3YPGRhsn9ankmhlVICQshTGKSCN9LiZXO6MAkfSvdp7HnyIr29t5pkt5h88o24xwaltLQ6VbBEfdEclfYelQRQW+rrHMOGViU9qde3y2nkxygsGfbkdq2RBDp00WqySiZCskTdD1FWLiWW2lhZuVVsZB5xSxWEcE5voOJJB84qKG6j1G+ubWUFSmNpx16U7B1GeKGvF0x7nTfLM4XKlhnd7V4Lqk17q2pTXc0J85yAwAxjAAx+lfR9vFHNbtBKM+WflNcXqeiW39t3Pk24WMkEAD1UE/rSxGLjRoJNa3/AMzTC4VVqzTdlb/I8jt9IupSAYmXNdNpvg5JgDKSTXeW2hwKVLKAK0A2m2BG9wK8qWLqVdnZHrwwtCl05mc5ZeGbe1Axb/jir0/l2MX+pwB7V0Carprr8nzfSsnUWkv22Qwnae5Fc9SN1dTuzenOPNZxsjnm1nMmAoC/StazVLpNxpo8PRxJ5k7KKktPJSTy4QWx6VwezqJ+8ddSvTtaJdj0uNx0zUFxpkadelaqO8YGFxUMrNPlQOa1cKaWq1ORVZt7nOzadC2djgN71nyWM4baDuFdHPp5X58ZNFqnz7WC1xzp0+b3tDpVSSje9znI7CSJtzRjP0rXshLt+4OPat37PbuQCyg06ezjt1DxYY+granhWnzxloZSxEXo0YV9fGAfOmKxLrxJbIhTaSfTFdfJZrdREyRVw/iKwhtGaRYQK2nN7TZpT5J6NXK8F99skysXH0rYt4ZgufM2r6VzOlvJM25AFwfWt37QY1AduazlJwXkTPBwl8JYuLMyD5rg1mnTJt5CSAirIczEbWxU5DQrkmsYYu7sZSyui9yn/wAI3BdkG4OSK3dP0C2tI8Q7FNZ8d0r8L1FP+3GM434P1rd4uXLboVTy+NP4TUnsNSYYinVUqKNLix+aaQt9KLa+aVceYR+NLKqScPKSPrXLOcPiW50KElpI17DU4JBjeSa01v4FP3hj0NczbxwQ/cOT9augwsvK81vHFya5UctTDwbua8mowEcKKzRdwed84HWqckUZ+64H41Tnnt7ZSWkGR71r7Wo3sjSnQhayOvh1C1RRytWmurS6jOCua80bXYCxUv8AlRFrIRi6vhR6mtZY5x91oHld/eTF8bXH2NSyjCjvXE2vii4DbU3H6VB498S/aIfJVw2TyM1j+HdfsLXbutjI/wDu5pSwilD2ltwhjeSXsn0O2i169xuMcmPpUjeIZejBqW38SW8wA+zhR7riny6pZtyYFP4V5U6aTs4np02pvQz7nXQaqrreT96tMXWmS8NaDnqaPsWhTHLRlfpVJUlo4s2/eRRWi8QMnQmrkPidiwBf9aT+wNElJCXTIf8Aepr+D7R/mg1ID6mqVGjLYzlN9Ym3b+JAwA31pQa7n+L9a5EeCtRb/j2v42PbNQS+DvGEYJimgYf71dlLCu3uux5+IrQW8TupvEKJGd0qjj1rktV8VwBiBLk+zVgv4H8a3e7Ow/Rqot8PPE0Mga4tGbnqGzXYsv5178jhWN9m/dibEPiB5mO0nFWxctcLzVey8J6rDGC1m4H0q8NOurcYe2kX/gNerhcLRor3dzgxeKrVvi0RCsVSCMAc1IoaM/OpH1FWBArrnIr0UzyXuUynTBqeFpI2BU81IYFToc0qg+nFZ1a0KavNkltJ5HT52H4VseDh/wAVZZHOf9Z/6A1c28+zhQSfat3wS0z+LrFnwq/vOP8Atm1ckswpNqEVe447o9eooorQ6QooooAKKKKACiiigAooooAKKKKACiiigAooooAKKKKACiiigAooooAKKKKACiiigAooooAKKKKACiiigAooooAKKKKACiiigAooooAKKKKACiiigAooooAKKKKACiiigAooooAKKKKACiiigAooooAKKKKACiiigAooooAKKKKACiiigAooooAK5pxgRheuK6WuXgO6fnoOlVETHw5f7x6Us7mMfLSyZTOOlLEd6nP61YhxYCPcTjivMfiHrcyWrW0TkZ6ke9egXkj4bB4ry/xNbNf6vFEW2qJBkHvzWVVu1kXDRm/4T09NJ0GzO3AvVLy5PVs/4VqS6HJaRm90eXZIRuETfdPtSX9u40FVtl3SWoDovqMYP6Guah8V3C6Y8NvKvmD7ok6+9eXKfs5vm2O2Kc0rGDqWt3javKDCYXU/Ng9Gqhf3cd6we6RWZByAOG96y9Q1C5a5kMoCuTubPBasC41OUSBiT7L7VzwouU7o7W1GBS8R6pJe35RH2xR/KFHFZMX3h6VPexgzNOhBjfLZ9DVaIkHjoe9ezGNoqx5E5NyPTfAWh3l+z3WiXqLfRpva3lUiORc/dz6989K7iL4g2ukrJb6na3FtcR4We1ePepz0wwyMenNec+BPF9r4d1C1eRHVUyJTEm4yDnrkiq/jfX7DU715dMV1E5YuGPJycjP0rGrQhU1e5cJyTszqPHksC2EUlt4ZgtPOG8XAfn8hVXwfdm6iNvdxbUlGxsnk+49K0dA1Kz8ZeCU0aaZRqVpH8m/+IAev4VQPh/UtPf7YsUklq4AMkA3bSPXHI6VxVLJcrPSpvTQmGmXfhrXLl2Zjb7QYwOQVOOfw6V1n2i217TYrWSW2Kj/VSFuD9ado+oafqenk3WJZUxDKuB8qkf8A1hXDazpd54P1Z4AXk02U7reRPm4/xrnlHm95fEaRs5Emr2raZctFIFO3hdvA/OtHwtq1tc2F1YS4dlORgfKBWXc3pvrPNyAyKuA2ead4Ku7W08UW1uIV8mYFSTz781cdY2ZU01qXbOS20bxBb3EqObdm5Qcbfeu7i/szVdRaWWJJLVUwoHH+TVfxD4XTUPDs17AmJw24D/Zrk9VuYvDcUcBkuIL3yw7xMuUce1TZ7InSaunqdYPDcEsslxYyukS9Ax3VTF5b2bMHEhKD51Z+tc5pXjmO5XyS0sAXkpjOfp6Vs6TnxJqItI2LQg5ckcqPr61zTpu9pI2SkleWxv2dwt/ZnVdQ3LYQDMURPMh7ACtSwu7jV1TzUWKIgnb0CDsD74qhqLxy3yWUcbJbWmNqlcZb19xV+FJrfTXQohSbKBt2CAetRGonP2fY5KivqupiyeIE1u+bR9PtnvvJkKFlT5QAcZyeKxdR1DS7LW5dL1ONrRwATuUFee4I6V2emR23hezzapH5ES5dV+8R9e9cZ4r1PRPFdxDJc23k+Vna5IGR7+1dK9na9yqXtG+VLQ2biwE+hqNEuoXtl/1iqf8AWjrwa5o6I0eye0kZm7xFcOhqTSjp9lKE03WCqk/NGw3KT7DPFdl/ZpvQt5b3AF5sK5K4V89vrxWUnFOxvepS32OKF3fQSeWZ3HOcTKRxV208RFJFLRNtBwWU53e+K07K+ijuJre9VTOPleKdcEAf096JNHsLuXcsH2dDz+7P6isE43tsW58yvJEsOuQXn37kxKDj5lyTV+ze0e7LKw8pB1fuTWI/hPzGJsNTAHZZ4yP1Gaamla3YoVmtlliDZ3QOGz+Gc/pVuMo6rUlxpTVr2Z3UaRTWxijKgkYAD8VMLaZI0iE8YiCjKPH1PfmuEivZkkXCPBzz5ila6mx1dJWWINGQByxPFEa1/dkjmq4dw1uOu4DYOZ1dVhHG4N0qje6Fo3iG+t724t4hfQ/cnC8t7N7Vb127uBaRR28PmBzyduVX8qh0zSdVl82eedACMxoq4/WoVSfNakZ8i5btmtbiKAm0ziZRkYGB/wDXrifFkGvW07XNw0V1Zjd5cqx7SAf4T7119tdrMBHMQJEYgN6H60t1frAUtb0eZDKTkkZQ1pGrzRcWOE5U58/UyvCzNJZeWeQybh6V0l1dfYY43I3AqAfaqun2CWFzttxugdSU56e1PtWN15y3YGASo/Ot8CmmZ4mfPJyQ82EdwyXwchkHPvStdrdXBtWHCp19ahMsltcRxAHym6+lXnt4gokXG/GeK96nsedIrfZxpMTmIggDdimWqQ61YCSRSr/e4PQ0trcC8kaOVe+0A0l5jSraZ7ZPu8gda1RJV1PVJdMjt1GGWWQRtn0JArVFtDt+0xgK4GCR3qtHaR6lpwM6gsBvHsaje/8Ast3bWYXIm4yfYf8A1qoC1plwz30qngAg0y8si7u6sN+SD+HFSLCkd9HIpILjkVw3izxG+n+J76yWfYEKnGemUU/1rhzBxVL3lfX/ADOvAxlKr7rtp/kbzWly0mGlAHsac+l2pIMpVj7mvMLzxNcKxK3zfgaym8RX0j4F7IR9a8KM5NaLQ9z2MpdUe1rDaQx/KsXHpWPqOvJbBkSZUx6V5W2rXjDa17J+DVJBcg5aSQyH/aNTOcre7oKOG11dzsn8SxyNtkleUe1adl4ijgTMdpkeveuDW/ji5ESH6VqafqokbG0KPTNZqU1rzGjo01o0dm3ixXOPs22lttYQy7zgA9s1gPJasNxbmsq4vIFfaHP4VzOtWcrt3NIYenayR6LJdrPF8hBzWe0xt33FC2a42LVpoB+7myPQ1o2/iKVwBJtOKdSopNS6lRwzWiO409be7UF0INaZtrdF61xVn4jdWCqgraXVWkg3uQBXqYatTnHTc83EUpxlcmv7jykPltwPSuC8VXPm2b7mwa6O81eBYmAx9TXlHi7xGGd4o2znoBSdJVqiLhU9nC7MKDxJNZXbIshIBrobXxPHcAedJg15fLO7TMxHJpUu5U6V6csFFrYwjmMk9T2SLXrVMGOQMaLnxJvXGRivNbKDVrqHzbe2d1/2avQaf4guARFYSk+/FcE8vinfQ6YY3m1aZ1MXiELcFd+0Van1eJgGEwJ9jXNp4J8V3K7vsOwe5qF/CfieAkGzJx6GtPq1O1ro0WMd+p1Ka8y8LJ+tSf8ACQSgZ80fnXEjTPECkg6fNx7Ugj1aFyJrCf8A75rmeAh3OiONS3R3UPiKUNw+TV4eIrqRcBhXnJv76EYWwnz/ALhqGTWtUHH2SZPqhpf2c38JhVx0L7Hpf9syLzNPj8a5/V9aSR+Jzj61w82panMfnV1H+6aIbKeflpGyfWumnl0Y/EzleYSXwo6Ua7DEMhwWqpc+JJpAVTcAfSssWDQuN53fStCG1UjpXbDAUlqznq5jWkrLQoi2TUJcu2W963dO0IWzBo13Mahit1jbKjB+la1lqb2hG4ZFVXoy5LQM8NVhz81Rl37JdCPhAPwqpLa3We9bdv4ltCAZo+fpVweIdGcYaPB+leRLDVV9k9yGOprS5x7R3K5+cimxpqDSBUWRgfQV6LYrpc8fnCHeo56Vopr+k2iBUtYt3YEVk6kY6SRu8TNr3FcxdH0XTZbFf7RS4SYjk4IrSXwpo8mBFczKP96rVxrizx7jsX0AqnDfW0suJZMCuV14OVomTlX3baLI8EzD5rPUpFHuc1zur3GsaDP5DXzyeh3V3mngzLi1kXH+9UF1plh9qD38HnSk8ZNdcabauYLFTjK09fkcjpPiLxEzD7PFLN9VNbE3i7V7R1W+twmfWunmkms9OJsLWOPC5GTXk2sX1/eXjyXBO5T07VvKlUjH3GyIVqdWd5xSPQrTxjFIoEiD8q0o9f0+UDeq/QivM9NmAxvYA+hrdjbPOz5R3rF1q9NXci6tHC2u9Ds5G0a9X54oqo3WmeH4YjJI6p7Bq5mS43viNWwPQVSltZLyQK4lx6EGphm1WO54ld0m+WmjUls7KYmW3uljhHQMck1mSxvvI+ZU7HHWtCDRZ2VUVFQDoSOa6TTtMigRfPHmt7nIrCtiKmJd5GX1NvocXHZzH5o1Yn1xXQeDbaRPFti8gYMPM6/9c2rr4xDGuBaoB6gVesYITfwzLEqsucED2NetgqUFZyV2RPCcutzcooor2TIKKKKACiiigAooooAKKKKACiiigAooooAKKKKACiiigAooooAKKKKACiiigAooooAKKKKACiiigAooooAKKKKACiiigAooooAKKKKACiiigAooooAKKKKACiiigAooooAKKKKACiiigAooooAKKKKACiiigAooooAKKKKACiiigAooooAKKKKACuYOAoI7109cnHKJLaM/3u9VETJEYu+G6ZxUk3yhlX0oRMxhlI61HuJnAIODVisNVPMjIeuX13QftbboGCS9Q2OldhPHiIMpGKrrCG3Fhz/Os2Cdjzi71LXdHh8qSE3MfQMvX8q4fVdXPnGVrKWLd1O3bz7CvcL7TY502sAM9M1xev6FDqEf2OCPLr96U9FrjxNOKjeb0OvD1GpaHkeoagLhTlSwHT1rDln3kBkI9PUV62fhsPL+TcCP4j3ri/EXhHUbLe8drIyKOWAzXNhqkXpE66rurnKhTGT3jbrioZUjVwUXIPfNOt5mgfBXeucMprds4dEuFzM5gkPZwdp/EZFdzm4nKqakzAkYIAQ27Ix9Kh+9KACcH1Ndoul6QONlvKrdxOoqwnhHTbghYZWiyevmBgKzliYR+ItYWe6ZzGkyz2kks8DlJYl4IOM12Xh/x3dW74SXy5G4ZH5Rq3NP+FcUiebaavvbHOACPx5rj/FfgrU/Dd2rSRqbeU/LKh+Qn6+tc7nSrPQ6IPk0Z6PYeNNHu72O11bS/s8knyi5UDafxFdnqPheyvdHexmR7i0IyjfeaP3U96+drS/aHFpqEbBSPkcjpX0d4I1Fl8H2AuW3kRKCxPOMdaxqUowfZmlSVleJ5ff+CZbdBFZanbyRc7WlDAge4ANJp2j2Ph68tbm+1C3chh91uproNc0G++0ztaXSrHKS0IJ+Uj0z65zXnVh4K1jxHrk1i8pRosySSSE5UA4x+tTSvNOM3YupNxhfufQP2pbjRbjyVZo3iITA46cV5r4qt4PEmnIodE1G1GY2Y4Dr3XP5496y9T0a/wDDOjRxjUpwisEYK5AbPrWGt0RGu+4kJ/3ahpxa5WVRoK3MzKs7eZ9XWGJGFw/yGPHOa9n8KaUmh6haWu8NcOpafb6jH596xvBmkKinXLuAPN923DDBPPWtbUdVax1uW/m2rIsRUKOxrKvWTtZmknKXuLY6W7xf6yyxgFFAUnHesnW7jUrvUUt9PtXkhhXbuyAufXnFWLbUItI0FtRvpVhkn6Fzjk1xmofFXSrAbbOGS7kBwZHO1c/zP5VlTozm20tzl5lCVn0O40TTry3EjajhxIBlA4bFZtx4FtbiV9kjxQMxIUKGIrk7P4sPKo3kW+5iMRxl9v8AhV3V/EeqXEH2jTtX863KAMYm2lG9we3StfYuEbSRVNznL3ZFq9+H1hbwsY5pRMMlXYYH0qbwRqUqTPbyS+YsXBGc7SO1crBZeI9WkRGNxMH6mSUAGtfwhp0mlXVxZunlt5uZAWycjP6VjiLct47nZJy5XGTudvreh6d4hRVut0M5JEMyHa5/xrIj8KRaTsSe5uRz8siyEg/jW9dSpNpazxKsqwtwD1x6inWupx3P+j3EbbCP4yDWUqqVlJnFB1Eny7FGK0tt22K7lYnoWAP9astpM0ifuLjcf9oY/Wo7jS7q0uP9HMfkH7pPUfWqWsr4kja3Gjz/ADf8tMruT2p01KU7SWgm+qZm3+oT6TOYb2Exufu5+cMPqKms9ZmaIhYItnTJFa2u6HdaxYWEj2/m3cbZZhhVHrnPaszTFt47mSF2ikeNijBH6fSscTGUGnHY7KVSE6bbV2iaG9/f5uXKbhkkjav4Vr2/iazitjHHc/Ng7XI4U/TrWZD4ZSG/e+trySdOpt5vmx7A1Q1ayt9Lukme2MltcnpjlG9PatqSlD34u5jJUquj0MEW3iuw1m4vrS+tNVt55N7QpJ5bD6BsCuy0jxFHcHybgNHOuC9tcrhl+nYj3BqlNYWNkkFxdQzQJL90h8Y+vpWhBbaNc3H2jyiboJt8zdzj0zRUqKcrvRk+ygo9Wjbe9jSWNykmWGFAxgVFdRTExsPkG7LD1pVimhhwZEkixkHbyKuorXdvxwduBmvSwkZPU4KjS0QRyR3MHloA7rxkdjVfTvNFzKk4IG47QewqLTU/s2QLK27c276n0qxqvn/ZvMiT5pGAyO1exBNLU45bkWpEQQST26/MOhHrU+mYu9Nzc/M+wBs+tSwBDZFJMMSuOO9ZwnlhvI7eMYiZSzZ7VqiRbi4Nq8UURysj4HsKtT2UcjRXBGXjPGKmlt4TEku1dx+7mq1leG4uJoSpCxnb9aYrEkMhe+WPsq9a8B+LFxJH8TdYCscfuf8A0SlfQkFuBfMRg4FfOfxekCfE7WFA6eT/AOiUqJJPRl0207o4+S8fGSxNPTVAqAb8E1mOxJ471CyHPqR1FYToQl0OqGJqLqbsF0ZJM72b6VqRTlV5Dj6itHwnqSwWShNLjwOsnBJrqf7YsbgBZbaJv9kxivFxNbkly8h7uFg6sLqWpx8d0gH3x+NW4r9U+64B+tdSsmjuMPp1uB/u4pr2Ph6Y5awXn+6+K43XpyeqZ0ywtfoYcOsIo+Z8/jVG+1aJj8gOa6STwj4XuASou4Ce6yZArLn+H2nOT9l12WP0EiZral9Vb3OeUMTH7JnW+ouwGeBWhFq8KDDyKPxrMn+Heqg7bbWbSbPQb9prJuPh94qjY4tWnHrFIDXSsHRqbTRjPFV4LWDOyHiyys0+aQE+1Z998RwFKQMcVx7+FdZhOLnTbpf+AE0HQ57dh5ttLGv+0hFb0stox63OGrjKkt1YtXvjLUbxSqMQD3rBklmkk8yRix96247SIDAj/OlaxXGdvFehToQgvdRxzqyluznpN0jZK/kKZ5eB6Ct82S4OBxSRaSkzYHB9a0tbczv2NbwrrGoRoLa1gjK9CzGu8j+1JGC9x857J0FcFH9s06NVjKADuBzW1perXN4wibk9yBXlYvCuXvJHrYPFqKUWzpG1zUoBtS6OBUf/AAmN/Fw7I2PUVTOk399KIbdJHY/3RWpZfDe6DiXVfkj67Q3JrzYUJM9n6xRS9+xXX4gtExEtpE/uKli8ZxXB3SaZIR6qua7K08KaBHEgFlDwOCeSa29PtYLVDHFDEF7AoMVr7KD0ZyzxtJX5YHAWmtR3r4ttMuHPfEWaLrW4LJtt5YSRn0eHFeiSS3MD5tbeEL3xhayNf0yTW7IRXarz3jXOPxqJ0ow1jJmcMYpytKOhyC+JvD1wmxrCMt7xitCwn8IXPFxDChPYLWNd+AYoImkgvXXb1EqVzNxZG2mKqWYjqe1VGq73TOl08PNW2PSp9D8JXK/6NBExPeqsvgnRymVgwexU153HqM9rMNsrjFdl4d1rULmVY1IkB/vmtvrVRPUwlg6aWmvqWG8Bhwfs+Me9YeoeANUjJaMxOP7obBr0onU5QsQgRM9xIKgGh6g7lluIi3oWrf67VjpCLZwyw1GTvJpHj1z4d1a0P7ywlIHdRms6VjbttkiKHvuGK93ewu4PlllDMeigis278PR6ipW4sY2PqR1rSGYzS9+Jk8DCT92R5v4cj1S+cpasVhPU9q6mbQEji/fP8/c10thpVzpsXl2unpsHocUzUJZfs7CaxkVvVRmufEOnWXNszqwznRlZO5gWtgVh2RRNIT/E1a1l4ZjaIy3Ehz6VFp9y8cXzZG3sRin3muAwlSQPoa4IxopXmdjq1XK0dCNZl0u4PkuXA/hzV3+2rTUoSkkDJIv8Z7Vxc+qBZGw+c1XXWmgVvLfBbrRRxE6eiWhvPDKavLc9ZsJ7O4sBAHWaXHAJrFudBubeVprrT4rmBjnCnkVwFrrU0U4aJ8Me+a6iHxXKlmVlnZ3I6dRXfDHxStJanmVsDKMvdehoS2GiOm82i2zj/arPK6UHydRZIx+VY66lDPckzHMhPc4FWxZaW7Ymm3luo7CuapXjUd5WF9VS31Ov0rVNDSMKlxbsB1LLg1cubywkO62mgc9gCK8xv9KiE26yZdg6/NU9hpK3K484q496iVeLXIkjSODh8V2d6b3/AJ6W4b/dbNPi1OBXAMTJ9a4WTRb6A/6+Rh7NTCl3akF5Hx7muScrPQ6oYWMluekpqNtIfmbA+tammalDJfRWy9Wzj8ATXIeH2i8vf5IdvVua6jSp5ZNVhDWiRr83zqP9k16eCqOUlqeZi6SheJ09FFFfQHjBRRRQAUUUUAFFFFABRRRQAUUUUAFFFFABRRRQAUUUUAFFFFABRRRQAUUUUAFFFFABRRRQAUUUUAFFFFABRRRQAUUUUAFFFFABRRRQAUUUUAFFFFABRRRQAUUUUAFFFFABRRRQAUUUUAFFFFABRRRQAUUUUAFFFFABRRRQAUUUUAFFFFABRRRQAV5x4J1Rdc8LWlzkE+UufrivR6+Yvg54o+x3jaJPIAkp3R7jjBppiZ7wGMaFcd6dEA4560h2tGGHpyadGMDI5xVXEJMxWPHYdaq3msWFjaGW6nWNRzkmlut7naM81yniLwVLrA8xbghepXPFRNtR93cqKV9Ri+MI9XnuY7ZGCovyE9G5pbK7u7hgrOVC9QtZ+ieCbrSrvcp81MdW7V1r2F/IpCvHGvoi4NeTUwtarK8mdsasYLQfZQxqNrKxXuGq/Nb6Rs2mBRlcMeB/OsU+GrqVfm1CUfRqpTeD12sZ7+5b6Mc1rDDzpqyIdSMndkGqeEPBEwaWTRkDdTJEAT9a8q8YeHvDdjM40m4uQgAwsmSM9xXReJ9Pi0GaJobqaRS3zKx5rn4W0c3P2mS4eUjlYn4Cn3z1rP2lSL946acIPVGfofhaMQf2hqOVixmKPoX9zVmXxEUuEtrONEjB25xSaxr32jCRksvTaOgrmpJcdFKvu3Zo1qayN4rl2O30HxzeaLrUMF+kQt5XAMi8YFez3Vlp+t2H2a9gint5lBVHGRnqDXilloFt4n06NvMWGTGN7chTXpmlSalY2UEd1GHMCBWlh+YMB09+mKwquMGuVakzi5GLd+AraXjTRCzIxBtrk+h/hb+lVdUPjSztfs9ppcCBV2l1uEyPoCc1Y1LxXDa+I2hz5e8Blb1OOa1G1C112IQyu8NwB8syc5+orD2rT99GsYTsefaDqviGOVtFmtJ7iKVujjmI+uemK9f8J6PbabYyrPOJruQ5kkyMgenuB0rmo9Ju9IkaUoskfUyQ/Nn8BzmsXXvFs6QeRYs0TdGmYYI+g601XcpaRCVN1dExPiRdwXs32a2nO2BjloyDlvpXB6RYz6jqkEEkwEZYF+o4H+NXrnxA9yjC5gSR8cOBzmtbwbbz3tw+7aSSMHbjAz61tKbhB6G0YOEbM9Nt3t7TSmuJ3WK1tlGXbgAAYA/lXMaXp974v1htQmhe30kybi0gw0ozwAOuPeuh1OVYfK0sIjJGoeUvyM9h+VYviLxLfafpTppNrJLLICBLGNwQevFYUYx5rNanNeVnY4r4s+JotS8QxaVZzb7OwTDKv3d/f68YrzKSUyS5Y557dhU99vF7Ibjd5jnLlwQc1Cbdn5jII9B1r3acUloeZU5k9S3baleW27yZmRG+8B/jXe+D9LF75UNyWaK6h3pLHKoZGOcDBIPJrzeFzHIp2BgrZKNxmtPT9RubCeRracRSOAN+7hFonTjLcUZzjqj2rQrp7G8itbncJYyVDN/EBV3xp5mnSx61bKfKuY/Ll29m4x/WuItPFFzqK2ElxtVIlKs+PvEZrtrfW7LVNGk069IEUi8N/dPY14NeCp1HGWzPWoe0laZHomtmNDGzZV0+XPTmrNvfrc5by2in5DKT1rkLMSW9w9tK6sYjhWU5Dj610d1ZXiaYmoafCJnX/XR7hnb6iuFxbfskd86cIu/c7PRdRS5iW2mY7TwPXNLeaxBpV8bVyC4GcsegrldLuDJLHKp2qRuweCDXS67Yx6hpcd8QRPF12jJIqaNWVnT6o4a1KMKib2ZKNZtLxWj2O4cY+TIrFk02y0yAvBpt6Qzli/mL1/PNJbWpCx7Lh1PpsqDUPElxo+o29hJAJ/O+YEAmtYXmrSKVFKT9mXNN1y3WTErCNQccnkH3rc1q6s7WyS+keNQMfNJ0Nct4m0vT5Lq0vSTC9ypDoo6kY7fjUOoRLrMVvBcl3toR/qxwHPvTi/Z+63oynSVS09ibVvECeI7E6dYQNOTgNNj5U+h9as6JpP2WZS7tLN/DGp+Vf941S3vaKttaRKAFwscQyR+ArqfDqXlvZD7VZtHIzbsuwyw9/StacHWlZq6IrT9nS5Ym0LYR2QjkxkckjtVazkLO0afcHRqu7v3BByxPH0qjZsEmdOAQepr3aNJQSsePOV2NvLMpexys2UTnHv61ckkMluPLBZR7dag1GBxs2SkhuWHapLd1WFfLGWxjg1221MGZ2lea9xL5mQXfCr/dFWdU8iLMithkXB461WeR/wC0fLiDoB8zk1p3MUMtsVkAO/lc9aYiGxdry2QS9dvA9KrxRR2BcjPLElvU0+CTZcG3Tg4+Y+lSTwmSaKPI2ZyfWmBasvkhM8hwSNxJr5r+JwNz8R9Vlk4DGLJHP/LJBX0X4itZbjw/PYQTGCS4XZ5o/gHrXzr4t0+4h8VXWnyzieWNIlMzcFv3a9appctxRfvHNNp9kYdy3QDehWo7azaUlUg3oOrLVk6XKtx5JKbz0OeK2LaymiZLSeONXf7rI3JrmqtxXMdVKPNIuaC+nWEg2QK7D7wJIrautUill3QpFEo/hIBqC00KBJRG8M0spHReR+lbdn4FujJHO0ccUIOdspOSK8WvOVT0PpMKqFFXk9Tn7i8aWPKWzN7qKy3upt2wRShvTFe42Fva/ZhCtvEjqMfdyDU0enWr7kltLcn+8qc1z06cFudLzfkVlE8CN3fRk4Ewx6g0q61dqQGcj8K9c1jw1I6OUKMg6KqYI+tcHf8AhuNZCWd4WPQsnyn8a2lCmt0VHOVu0ZcWpySHG/LH1FadncXUgIikw47BuagsdPlicqjW9wvdSef1q02lB3D2ryW06/wkgqTXJPkT00MqmcxWisWhr17bMFM0okXsxzXRad4plkjUXtvDcRtxl4wa5tmlmiMOpWxV1489BUllCPJlgDrNDjKsp5U1Cq1KWsXY5KuPoVYe/BHYSab4evyJl0u3jkPpxVa58J6DdAiSxIb+8jYribXUljvTbtM5KnjLV09vqlyoCLJ9CT1rsWPqRtzItYKjON42K1x8N9PnB+zXksR9HG4Vi3fw81a0b/RGguB7NtP5Gu1s75p5GFw5VscYbipntHnbeZlkx0CHmqWbzvZK5zTy+k3roeSXmiatauRc2kwA4yozVvRr4WJ8pbN5Jm7bea9PaO8ChFtlwOPmbrUtpAsd2jyWkQlA4OwA1v8A2iprlqRsZLL/AGb54SKmiXb2Vl5rx+XK3O0jkU7V9YurmPEhIj/2TjNX9R0x71HdA6KR8x/wrBt9Cv1LK7boV5DFsn8q5K0ZvSF7HVTULc0rNlaGO1cBv3+4HP8ArTW0mvTrGLayjLsBwCMmsiCOG3lk+0lliJ4Lxlc097r96GshDCgGCwJyRXOo1I6t2LkoPZF678RpbSBWeWWUfeVQcfSnv4heRYhHbXieZwNvasG51GJrnykYGTuOtTQSvp6l3LOJAcgEEj/CtFXipaqxLwy7nVwSSmJo7gsV/wBt8GkfSLdlZ5JVRWHDgAkVycepwAYzKqngq3zCuhsNbsorcxtlyR0Hb8KFXi53ZnOhOCtEo6l4XtptsbXash5BeID9RXN32gX+nXDPao3ljgGNq7q8kh1SzP2dmLJ0DLtIrBjeW2uds5IDdS3c051Ff3i6Kk46bmNbahr9tHuWeTrjaetbFj4i8QW/3bVJWbuw/rW/am31BPJEUCsnXcPvVPEgtZkTyR5YPRDWXtOVq2xU5RejWpmxeJtRD5vNHUsOrCp4vG9j5uJ7OZD3CnIroLo2RgDOH+b26VmXnh2xv7Ym3mhWVvuk9q7JRqf8u5pnPGVF/HFong8VaSCGBZFbqHBp76lpFzxFfMmT/CKwdP0CTz2trqVMpyuOQ1a6aHA8jKyKBjH3R/Oqi69raEyp0E9Gyrf6Rb6i7R2txhsZ3g9a8511rjRbl7edGZez+tekfYk0k7o2VFBxknOa5T4k3Fn/AGQLgnEoGcjvWXsVKXvLU29q6atfQ4Ca9YndjA96hF2rAk1i/wDCQQONrZ+uKjfU4wPkcc10rCtdAWMv1OhivgrjHWta3unZc5P41x9reROQWkAPpWst8gQYY/nWVTCrqDr36nURGKXBdefWrR8gDJPIrmItUAUYekm1X5fv1yywr6Aqx1UN9bQn5gDmrnnWZUSxnb9DXnL6vtkzyxqQa3I4xggelL6lPodkJxa3PRotVjQ8Ttn3NR3GoRTA5fJrz9dWVD80lSDXI0YOzfKOTSeEqNWNHVpx6nrmhTyra7d3y9QTXSaBeSPrkERcYO7j/gJrxODx5bArGjsuOprsvAXiiDUfHmmWsbFjJ5vP0ic/0rsw1GpCUU090eNiakZqTue40UUV754oUUUUAFFFFABRRRQAUUUUAFFFFABRRRQAUUUUAFFFFABRRRQAUUUUAFFFFABRRRQAUUUUAFFFFABRRRQAUUUUAFFFFABRRRQAUUUUAFFFFABRRRQAUUUUAFFFFABRRRQAUUUUAFFFFABRRRQAUUUUAFFFFABRRRQAUUUUAFFFFABRRRQAUUUUAFfC9vcvZXUdxA3lyxncrCvuivg4n5aAPqHwJ4rg8T6IhY7Z0GyRfQiuujUxYjJyPX1FfJfhDxVdeF9WW4hY+USPMT+8K+pNB1q11/Sobu2lVg6gnB5U+lUSy++3dUoOIwAvBFQzxKGBGc+tTRs2wZ54pAMVtj4Ixmp2Vduarlz5nNT43LTQXGp0qCcd8ZqWNdpqR+cYGTjpihhc5vUvDtnqSF5olZsdCK4jVfA9syyeTZjd7CvQtRi1SaeJbNB5IOZRuAY+1Up7WQf6y3uVPqqZ/UVw1246qJ00m+54Jqvh+80udlEZRSfuuMD8KxpJVUlZYdoHU+lfRNxpsNzCEnikZf8AppGf8Kw7nwXoswJkhiAJ9cVx+3aesTsjJdzx/R9WudIuPMtCJoG+/C5wDXo/h/xtZ3paNJJbaYD5o5en59KddfDbR3+aExxe/m4rnNR8FvosrXMGpQbAOVkJ/niiXs6q21NVJPqdbqkFtrEHKRTYB+dcEj8q5yK2vtNk3WxLxg/cbNcVfam8bfuphuB5Mbfyp8XjPWLZ1MV0WUdpPmH61KwsmrDlW5Op6fa+LJ7dQs0U0JHUlCyn8RU1xr+k6nEVvYYJQe4IDD8q5HQvHc18/k3Nlayy/wB0NsLfTt+tX9Q1fQbiMi+0y7s39fLyD+K5pfV3AIVFNmfqWl6RJITZTOgz0bnFdr4H06LSbKe+uxgZ4LdD6Y/GuR0l/D013H9jjubmUNwu3GPzroL2+OpRR2sxfTwgygb7jZ4Gfx9axqKWx2yi3E5rxHFqk+qXN3eztJFI+V8t8qq9gR9KpQ3t/aIPs126J2Gcg/hWjq0lzo7BdQR/KYcTRjeh/EdKw/tMTuzwyLtPQZrW0mkyfcSsXJ9aF2nl6tptveJ/eUbG/Xj9aig8O+FtWkH2HVpNNuD/AMsbleM/U8VEs0EhxJGyH+91Bq9DZQTFThZUHY4yP61qsQ4LU554aMxs/wAKNedS1pNp2pKenlzhD/49gVDD8JfFhb57G3iX1kuUOPyJrs9F0rT5cCK8mtpPqSp/wrdl0nWLeFmtUivgOixzgH/x7FS8fJ6JXOf6nCL1Zylj8MtTSFVvNUsovZWYnH5V0Nl4Dgt4yv8AaFuf+BHmqa3viOB287RruFh0/d7wfxXNb+mNPr+iTNeWb2d9C/7tihUt+B7Vyzc6j97Q6lzU0rPQjg0K3sGDG9t8D6H8q2I7hhEY4LqArjngE4/Cufm8CzXesvLaQRLCwBZpm4B74FaN/o6+HNPWVZQgPyyS52j9awqUpQ96BTnCejlqQxvAL1dsschz/wAs66+OIzaZLCjbWkQgEjODiuFh1fSLaGSaa6ixGMny/nJ/KtDR/iJo025xIYrZVA3PjJP0Bz+lY4ek1L2jTIxWysyB9P8AFFp/x7S2swHdAM/jkiqZ0vxBdXqXd5EGkT7rfKAPyNW7fzXmkktLaWYSEsrr0I/pVsR6wBk2rgehcf41prJtJM1hUcY6tB9glnkR7oNNIgwqqp+XPWtO30KVId9wVhix91eWP1NWdEtrhpA86lT6VsXkikeUevSuvB4S+tRHFWxMk+VMztNsEikMiKqr/CuMk1ZuhKMLu+Y/f9qtW8RihxnFVGV5rnbI2UH3cd69mnh4xWh586rk9S5FiKDB5Ujr6VVtQjzsUIKg/e96tTkLb+WOvcHsKrWSqWKxnIHXNdCjYyYaijqoWJuv3s0+0KRQqqqWwM8dajvnlRhGoDA9WbtU9mqwxgEnp9496uwmUbmSMTKY2/eMfu96vBBJB833gPyNVLpVjm83ABJwpHUmrq/8eu5m2ccf/XpiM+1jSzDsxLOTnJ7n0rUtIDITPIw6ZPoKqWtq91IryA8dx0+tVtS8SafBqKaElwv2qRN20d/bPrSSu9BOSitSn4p8QafpSrdXMjtC3yBY0Jya8O8VXdrrXii/v45TEkhTYkgwxwij+le1XlnHqNjLZtHujkGDtGcfQ/zNeGarol3B4pl0eQhbhGUFnbA6AgnPsRXVJU1Sv1uYU3KVTyMojdlTxjua9U8N+HvDH9mRXjRtfzfxNvJRT6Y61Z0L4faVp0EdzqL/AG25HzABsRj8O9bt1c20Vu0VvEkIxgBFHH5V4uMrpRtF2Z6uGpNvVXGv4h0/T49ttYCCNeCAuMVRk8U+dzECIj1dugrB1W6CqF3s3PesZrzyyW2pgepJrwOepPSbPdjRhGOkW2dgmpKoe4GpwQOOm9+D+FVW8Vai7YhulYj+JQMH8a522iuroho4PkY8CNBn9TXUS6BYWsKtPeTNlchQoGD71usOnG6uvmefVqYlS5bL8CzZ+Iblt63DB3x/eAJp7a1H5e24iE6noshB21y90Iv9XCzOwPHGDURstjbfMVmZclSx+WsueK21NIYbESf7ySRfl1HSVnaRdOR5PRWI/nmsq81Rbe4JislwT93uK0bfTlUbJFJJ79asy6KrRhhGvHTmsJV4t2aLeXRbvJsw21rCbmDYx/q8c1a0bVbG5Zw6JAx45GP5VoWmlQXU7Nd/vEj4Kxrzn0rPvRFHcslvHGqdFUZUD6571tF03HVGDy2De7NuHw1oN+/2nypDL/eR9oNXm8M6VG+DJdI3Zd4I/lXKWdxd2IVo7gKrHlD84P8AhWvLqWqO6yKEQYyFXIBqJy8zsp05wSjFmq2g6ejZ865iwOuAasWtnYQphbpixPV+KyLXxBeRhjcWqygc8MBU3/CSKUJOnTAf8BNZSUXubKFXodBHpsEk6ymaJmUfX+dW2tosMZJyN3AYAnFc1a+JYpHzHp90vqVUVeTXyeBaXi89SmBWtNqKMJ06rZttDbrZhDfSNno0Y5H5VROmXkTCe3vJJYj/AA4C/wAxQmpNOABaNz/Fjaf0rYETXFkwlmYjHAJ6V2UZxq+6tDnfNTd2Zypa3sUlrd7zkYK9xXAeIdEu9Dn862LS2zHjjOBXU3rR2kqbJCu08kHJNV/FGtafYaSst5PsgkXlc/MfpWTc7uC1f4nUo8lpX0Zw66kGYsuM9DnjFTJfyoh+ZWzz92uDOrwyXDtCw8sscEnBxmraatIqEBx9aqpg5N3sbRr0+52Iu90TMXQZ6g8H8qkspnEn3ljU/wARbn8q4yHV3MgyykehroIdVhMYDRqfqay+qSTFOtFrQ7GznmtVJMrSluhPpVie6WYbRIqEjBytckNbVQAjED0xUL68ueozWFSjUWiJhytnUxlIhhJhnPJxVpdRkgULvBPrjmuNi1va2UPWpG1lXbDueevNYewnfQ6VJWszs5tSmuLfck4XHGMZ3VHo2oqL7aflYdjzzXFy6zDbQlYioB96i03X0jvAz5Pp2rshCo5JvWxjNx5GnoewTXFvKd0kqg4/h4qvcaulpAWSTfjsTXmt74wt0BH2hI29zXL3/jGNCfLleUn04FdLVeo7QjbzOOmqUdajPTL7xHDcIzytGqpzivLfGvim21hPIiLMV4GDwK5y+1a71OQkuQh/hBqqLORPvIRu6e9d2FwLg+eo7sxxWOjJclNaFSGzmuX2xpk/Wrb6JcRQGWWSNMfw7smgW7r0DA+1XIxD9jMJsg05537jkfhXp6nlaGGFcHhufY1MHuegdvzq2Ld87WXGPQVKsA29Dn3o5U9w5mtih512BxI4/GmmS6brK5/GtAw4PANOELf3RRyrsHM+5lgz5++c1KJLnH+sar/2ZicmPI9hUy2bS8iLGPQU+VDUn3MkRyseWP51MscnQscVsQaY0hHyjrjmtyLwvImx5dpD9NpGKahcTqd2cwlkWAZVyO5xXoPwggaP4kaSSnH77nH/AExeqllpcSSbUXzB3Vf8a7X4e2yxeOtO2RLGo83g9f8AVPVeye5nzpnulFFFSAUUUUAFFFFABRRRQAUUUUAFFFFABRRRQAUUUUAFFFFABRRRQAUUUUAFFFFABRRRQAUUUUAFFFFABRRRQAUUUUAFFFFABRRRQAUUUUAFFFFABRRRQAUUUUAFFFFABRRRQAUUUUAFFFFABRRRQAUUUUAFFFFABRRRQAUUUUAFFFFABRRRQAUUUUAFfCLKB2r7ur4Oknwfu0uoDQi8+3aux8EeNbrwvfgFi9k/34yen0FcYZCRkDFPRsjJq2gPr/RNas9f09J7SXzFYZ4PINakJZBtccivlDwr4y1DwzepLbuzQk/Oh5GK+ivCnjTTvE1orQSIJgPniZsMDTE0dJKAzZAxUqHK4BprKHUcj8KijVllxnigRIwZT1NSpgpg0Md65xioVZt2GGKAFf5JM9c9TUwTzF60FRsIHU1Er7TtNFguxy5iYjORQ8aP821c/SnPGcZojfHympcV2HzMjREzgop/Cq9zp9tJyYkcP2K1bZCTlaFznJpezi+gc7PJPFnwq1LWdSefTZNKt4u0TIwY/iARXLXvwQ8RpbiSOSxMw/5ZLKTn8xX0M6BuQPwoXBIDCpcOxXO2fI+peD9f0SQrqGn3MRU5WRF3D81rc0LxNqEVv9jvLVdSgHHUeYg/rX0tdQJPlXVWHTBGa5PWfAWl3uZ7dBbXy8rIgxzWFZO2p00Zxi9dzhNNsND1aQNbSTWc6/8ALO4Qxsv4nr+FdInhe5Mxmt7xHcrtzcAFSPSp9PmuLFvsetWe4A7RPtyDW6+j+eiSaffmDJ5AG9GH09a8qUZc56H1mSVr6Hnd3eahoN3La6/ppuNKl4E0K7wn1A5ArH1H4e2OqxtfeGL+EqeTbu/Q+nt9DXsD6FNcQmOZ7eQH+8CM1y2p/Dy+ZzJpz2tu5OcpIy/yFbxc1siVOE5ayPHrjw74hsSVk0+dgvUr8w/DFQJfXNo4W5tpofd0I/nXp8+jePdNT5HguUH+2GOPxqqmteIYBs1HQreVO+7j+mKqVmveRrGTT913Od0rX3RlMc+fbINdpZ6+HiHmA59UNZnneFdRfF/oElpIes0OB+oNaNt4a0Gcj+z9dmhJ6JMNx/XFefXpQl8LOjnTXvRNKPXF6q0/51qWeqTXGNhZvrWXB4QdTxrQcD/plitS10fySAdQJHoqCuT2c46J3Im6TWhsi+e1txIVLN0Cg1i+PbHUNY0+yt7a3nnR23SwoQuRjuc+tdDY21tAwwzNJ2Z+a1xB5is74YEYOa9DDUp21PMnUjGWh49pfw71kO7TpDBayD/VORIwH9au23wu0+z1BWj3PuBLIR8oP0HSvTEiVQIoU2ge9WBD5alyAM9a74UG0RVxPOVLCz+y2scbRrGiLhccZpzoJpMIoNSOzycIcD0qVIzFCSSA1dUKCijnc2wVfIjywAx0qom2WfcTzUjMZlCZwR1zUyRJHF0wR3rddiHIbdOsKDnLelQWijd50gwffpRIzTHGBt/vGrK7I4CpGaokhvhvjwANpotEEcQCjnsTVdFZ5cliRngZ6VeLhEwSowOtMChcSCW52quZR1z92rq8QDPOBVRFLTfKvynvVqddiLtYZ9KYikIgJjMx47CrsSvdkALhRSW9q0jb3HB96bPrVjaXDWKyq1wg3NChy+KLX0E5Jbli9ul0+1HljcxOD2x7muVjtrVLl7pbePzz8xkP3uvU+1as+qC4QxiAFGJA3HJJ7Y/zivML/wAW6zaalPbMkMEiPgDaG4+veunD4edR8sTmq1Y3PY7W5Se3EqjIA5wvSvnj4pxkfETVHIO1vKI4zn90ldJp3jTV7PUYZru+Bt2JDxquBjPXHrWxqfhvw9q17LqV/e3kpnKsVSYKpwAB2PYCpxdCWG/idTXD1FUdonm2geL7zSYjbFXubXuuclK3H165mUzW67o3HTHIrphbeCdJyRYW5IHPmSs+fqCcVDJ4/wBB05CtnFbRqP4YIVH64rw8RRhV2PXw1d0d0cuItVvlAhsbyTP92IkfnVmLwrrdwpWa1SGM/e82QD+uaff/ABT83/Ub8k4VWO2sHUPGmpq+6eLyge+dw/MdawWB5dUjteYuemiO1t/7M8O2nks6JJ1Ajywz9aoahra3iHEikH1Fcuby21W1DLqfmSN1iB6VUMwtlaEENisasKj0ZpRkua7RrtevHMWDgU5r+CMAkM8rHJbNYYv4yuDjNIbhSMhhisVSezR6XLGWp1UetFCGhXy8Du2TWrpmpTXDl5QViP8AdHJrg3lbenlt9ea6WwnEUaqnTvWM6CZNSpGMdEdQup2asyRxo7h+fMODWffXsM5z5cYlzgIFXj6nrVZ5Y5Mlh7Vh3kgDOqrn6mp9m46dDnpcsuptIZIpBi4iRD1jUjJ+vNbVvfLEmXR8DvtyPwrz63lC5G75v7tWDfERKm4/7uTRWpe0t5HdSoK2rO/a/tJI/MaLaPXgGq0xgdlWM4JxwXBzXHw3hHAb8M1civiBvIxg9Otc0qTNHR5VozvrV0tz5S25Kjviry3HmMAIUA/2jXNW+rJdW6u0m1wOB6VDNrSw9ZGz64r0qfuw3PEqRk56I3dQgRJ4btJpRJE2Sgb5SKW98VkW/lQ4XAwa4+88RxhCCxbI5zxXJ6h4vtINwgO6U9NnNH76b5aa0NqVOjT96szvrvVIEt/Mu7iNWxlfTHvXknjfxGmvX6RwF/JhG3k9SO4rNvtdv9SJWWQ7D1VTWfEPLnRpIw6A5K5xkfWvQwmBVJ889zhxuNVVckNintPrSh3Xjew/Guv1a80m/ggtotLTTmA+aYqcn/GsJrFhJKYWEsSHG84GfwzXo3PMM9Z5l5DsKspq17Hj962BV1tPjNqriK4LsOAq7lJ/pVZLMAsJd8TKM4ZTzUuMZbofNNbMlTxDdgYbkVIuuu3WIn6Gqws4nG4zKrdlIIq/aXD28DQQlEkzkyHHP6VDoQfQtV6i6kf9vZ4WJgf96g+Ip+nkIR/tVA8EtxOWCMzHqUTk++BWlfeHW0+0juWdtko4JjwwP0NL2FNdCniavcorrFylwHMa7R/CTxUk+rahdljGixKf+ea/1qFLKZ+FRz+HBrUstMuYpl2StAW4PNaxppbIylVm/iZiJA8shzvlY9e9XLbTZJiVKui966ODQ2gmLtjf1Dlwc/lWmlg8hIchApH3Op/GtFDuZufYwrXTIFXGST6YzVp9OAjBU7R/tda15YFgcAOrH0A/n3ppgYqWAX8TWqijNyZlCxjdgCC3vkAUPYwCTCDLDuDW5a2ixybvKM6d8kj9aVoE80hEEUZ6Ih3fqeafKiXJmPJoV5FALiWB1gfhXZTg/jVf7CF4wK6pri5mt1tPtMrRp91GJYCqJtolkxI2AOTxzT5ULmZg/wBn4+Yjp2FOFkj8yJj6VskKjYALZ6ZGKjeNmwucDpgUcqHzmYbVCuIxz6VYtdOUfdDD1BNaaWKxyLhSwI+9VuGJUYx87RzuA4o5EDmU4NNV1+eQgDoDwMVqWY0+J1iu1nNueGMRGfwphKowESs2eRx1qzFbSPiSX93uPChckn1qrJE3uWNRi0+3dI9JeWKNhljOAD+la/w/Ef8AwmGn7ckjzPmJ6/u2riZtcjttYS3aFmwerndu9sZrtfA2qpcePdPijsYYfM8zLAfMMRMaUtmC3PbKKKK5jYKKKKACiiigAooooAKKKKACiiigAooooAKKKKACiiigAooooAKKKKACiiigAooooAKKKKACiiigAooooAKKKKACiiigAooooAKKKKACiiigAooooAKKKKACiiigAooooAKKKKACiiigAooooAKKKKACiiigAooooAKKKKACiiigAooooAKKKKACvguVW3dK+9K+EJGO7pQBAEY8Y7VNHEdo96N23qQMjFThgEGWFN3AjaIY44qzpuo32k3iTWc7I6nIINQu6gZ3CoN43FsnPbFCuFz3rwZ8Wre+8q01dxFP90SHofrXqcU8dzGJoJUdT0IOc/SvjNJisisMkg12Phv4hat4dlVFdpYM8xsaYj6kjdi2HUj3NNlBB35yB2FcR4Z+JOla0FjecRTH+FyK7hJY5lUpICCOoNMQRyiQdcH0pzRAjdnmonjAJbpjnjvUsThlxnmmFwjkA+UmiRN5+Xj3qN4mLkrSo7IcNSYXHI5Q4NSkZGaRlDLmoQZAfapAcpfdyMCpSqupweaFdSuDUb7lcbOlAxNpU5JzUiujcMBzTQ4zhqSRRwUPWlYa0GTW8cnDxq6+hGadH5cEexIlRfYUu50wCM05pVfC7cGocFfYalpYjQIc5YU1kCn7xIPvU5hJHyMBUZVgfn59KOUaY3ZGwGQOKqzWVvMxDKpB7Yq8Ng4IpCke75QDUumnuhqdtjn5/B+nz5Zogc+nFQr4MsEGdhwPSupaOQjC4AqIBg2184rJ4Sm+hosTNdTn18MWijCyzp/utV638O2CYLz3LY/vSVrCVU/hzTRIpJyOtEcFTTvYUsRN9RiQWcCYhQAjv3NSYEoGCR7CnBIupI5qL7j5ByK6I04x2Rk5tj3jWLBB5pHzKQA2FxSiLzGyW4pCixt96qsSO8oRJndUEpaYgK+KcymX5VPWn/ZliTdnJphcI4AEG9uQKjkl6pgnHTFDusiYXIYdfenW8IxuYkeuadhXCCLC73YE+lQzuxbEX3afLMIn/d/P7ULF825jimAtvGIxuJAz1Hc1FctvbDKQnpVqQhsKACccY601bcvnec47elMBkG7bhBxU6wooMkpHHXJqC41G0sl27iXzgBBuz+VShYbqASH94pX14IPFFmK6Zw/jTx+dOZ9M01As23JnY8KD3X1rzrTb27ttYGoL59w+7DsFZ94PYkDvXtupaJZTKLhbeIzxD5SU5K46Vgqq7AFQAgfKAuzaPx+6PrzXfRxFKEbKOpyThJvVlm1tpruFLhLSU+YoOJBsOPQg9Pp1rF8U+DL/AFWJLmCGNbiE4yzBdy+30/pXVaJelZPsk2Ap5jGPvfh2Hua2j1+YHZ0GeK54150580S/ZqS1PFYvBV85/e3cCDnsSR78jp9cVxHiZrnTtcnsBfSSLEsY+UkKcop4H417rryWti6zPcQRRMfvM64z9M5NeF+OpUn8Y380L+YjeXhh3/dqKvEYidaPvDoQUJaHPMzM2Wyfq1PmjCx7ocSj+JVydv6YpnUfNSsHiIJJUN1wODXEdiKE2XyOo9Rnj8ahilnjGyOZ1jbgrnK1fnEAChfMH94nABPtVY/6zCsp+lCsMZeafPp8MVybm1k8w8CGUFl+oHSmx6xdMRG7Lt9T/jU8dv8AamMS7Vbu0jhVH40txpz2csLeZaSjOfkfev4molGEtyoznHVMlgF3eXHl29u87DqUIK/mOKkmuVspfKnRkl7qy1vw+NJoIktk062ComG8ttuT+FclfSy6tqLy3L+XuOFwm7A9OOtQ6EOh0xx9aOly2mqR793mYx71rWviKHbh5NpHqa5oaFqEkoSC0uZgehELDP5ii50S8sgv2qJomYZUOcH9ayeGg+pTx1R7o7ePX4yoKyA/jVW51dZDlSM/WuEEb8/OgYdicGmBpc4DN+dZvBp9Rwxzi72Ov+2sspKnB9aVb6RDkuAT75rkMyg8swqUt8gOH3+u6n9Ujtc6lnE0tEdiNYaEbmcAepXFQy+KFX7sxY+iiuSO6TG9mb/gWa6Sw0bQp7PzZ9anSUDlBa/4mhYGl1M5ZtWa0VhR4wuoyRBGAT1LHmq1x4n1C4/5bOn/AALA/TFVr6ztldTYRXBtx1eTaS3vgdKrQ5jmR+G2NkBl4/GtY4enHZHHPEVJ6yZO+oTNGGUMGJ5d3Jz+dQxwPK24Yx3O2tO+u31q7jla2t4dqhNlvHgHHGTV6PTkhK4dWY9DuxitoxSeiMm77mXHYOQdsWfUnirdlp1hPP5VzJdxuB1jiVgP/Hs1qmzjQr9omIc9MDr7ZzWhZw2sEMourOSRnGEYEIB+J61UkTcwbrSooo1ljupZxnADAK3/AKE1VJNJMkm+OMFOuGySK6m5tJ48M9pcRQdnkjIB+h6U0244VQWIGTuOMf596qME0S5HOfZriIgxEwkdNjEUh0+SVi8jyFj3PJJ+tdQtoyxrI8Z2PyrDH/16TKtJhCIkHvzmqVNE85h2Wju8+TCsvHIJPH5VYfQ0Ul0Kbj/Agbj65H9a2o4VZtirIxJ6FgP1qe4s1t2IMkLsBjZE2dp96aiieZh4X0/w/aCSTWIr0z4/dm3fGD+B/nVG4tY7i6kdQXUN8vmNuOPftVqGN9hwOe+3IFTrCjRF2P7z+4hJNVyxJuyk8ESKRGpAJyFB5/pmrMLFbZk4Bx0YD+vNSrESwBXywPXrT1haN2fAPPXFOwXI7WMG4j85mCk4LKu7H+NaGpaTHbEfZb2OdSRlVGHH1XtUe1FVfMKlG67+f0oQDOFQCMdAPlb8AKTTvow5i/b6Hcx24a8sLvy5FzG0Sg59yaqCCODMbr82eA4Jx9asm8vD5bCe52x/6stIVx+R4okdp28+V2ebuMk5/E9apEtlRVaWEk24EAPOBgUoi8whVUOqjAwMEfSrCSrHN5wt1kA425OfzpWkJJVFMaMfmJ5NO4hj2arZNcLcQ7wcGLnfVNYHkj8x0YgdFwTirzRLjaBmIc+uaZO2EIQKVx0HamIpxW0LyqrvGS5wCzHA+uOlamoaDJplssiXFjMh7W8oLflVCQFvlUEjuP4RTHYovyErk8MWwB+dSAJ5sabyBGfRjz+XWnxRI77A5cHkkcUy2gS6k8pt0hPJxwB75710Uc6RwrFBaMqJxvVMnP0zgVSE2Ykc9tFcokVxCpY4Llsn6A10dxp8clkZYC8jgc4PWs4y2Yuwt9aSOxORKJM/mvBFa9pJYxRyvbTjy15ZDk/kMVQjg7rw1JG8l2od5AciMkcfjXXfD2K5PjPS5TJiLEuUYAk/u27isnXvFVvoUWWeNlcn93gebWb8NPF11rHxb0e3TMdo/n5VsEnEMhH05FZzkkrFxi73PpmiiiuY3CiiigAooooAKKKKACiiigAooooAKKKKACiiigAooooAKKKKACiiigAooooAKKKKACiiigAooooAKKKKACiiigAooooAKKKKACiiigAooooAKKKKACiiigAooooAKKKKACiiigAooooAKKKKACiiigAooooAKKKKACiiigAooooAKKKKACiiigAr4IdmJyGr73r4L8rvn2poBhycZ5NT4+UcdOtNWFeAeTmrYiUbjjtQ2BVfG3pUI6cVedV2dKhCrtBx3xTQWIYwzOMdqs7DkcU6HCs2B04qcP7ChgVt89uyyRPtIPY4rtfD/wATNa0YoksnnQjqG5wK46UZUD1GaIlLqCMcDPNMD6L8P/FTR9UKRzt5Ep6lj8tdrb3VteoJbedGU91NfIVuS0bSDgbscdc1s6d4p1XR5VNvdSbR/CTxRcVj6xiY9OuO9OYBxnivCtE+MN6jrFd2xl7EqcZr1DRPFqavCCkDpkZwxFIDoAzhsAcVNGyup3cGoY5Fdc7cUreo4p2EEiFSSOlOVyiguOD0pokz8uKmYBlAI6UWGKUR0zmoVBDHHI7UjEo3XipI3yelKwXDzuMMMGkAV5Ac09kDZ+lRRJ8pbPSgCRo5F5U5H1qNpjkButO84rxSkhyDtoEKvln7xxQ6orZU0PDuxzUUsJjxtaiwErNKOBzTQXHzMKA7KoJOaQ3JYbSBTsBJvUDLLTHkRugoR9xwRUi26HJoAh2LIBzjFSLEoH3hTAoDsKDFk8MRQAq4AIB6UiwmU8niho/LhLZzSNuCKQccUWGOZDEcdvWo33OMBqaNzHJOakQUCBIMJuPWlYll25wfSnEkDrUUk/lrnbmmAxISGJ2ke5qcR46tkVyXijxofDtksn2Yysx+XnpXn2p+NNc1ZC32gQw4H7uPj9a7KGCqVdUZTqqJ7aZ416bQOTuc4H1HrWbrF5HFpzTi9RTGNzY+bK+2M561wHhDU3m0q8gcsRY/MXPJIPoO5+tb6xrdZtjyWh85t3IKn+Z56dKiVD2dTkZHtHJGTJ4v0ZdwW4eSU8H903P44xj6ZrT0Lx1Ztc/YTBPuP3HkZVH0Azx9BXmOqQQ2N/NDCvyKw2A8Dac4BqNJpYLmKUOfMzuRh2Ir1ll9OVPmTOV1XGR7hL4gcOVjtlPHOT0+voPrzXn/AIq13VtO1RGhMcVtMpZAI8ZPGTjr9CRW9pF42p6d56/IYlzJx36ZHqee9GpaeuqWktjITkReaGz93HfPc8151FRp1feRrNuSPP7jXtWmQMmozKTyEj+Q8d67nQtbfWrFfMeRpYgFlDk4B7ZPftwK5Ox8KX18qMs1sN4bAbccEfhWzofh2XTdQguTesIpm8l40Xqfx7V6OLjRcLrcxpuVzY1awj1G0kt515IDZ7qfU+n0FeJ67CbfWbyG5JEyEDATj7ox15r6b/sK2jyjFyV7g4/ya+f/AIkWkdr491KFBhVEX6xIa8adS8OQ7oRadzi8N6/0FPRvJlWWMEsDnDtkVNsGKcIs+lYcptzEWoX93qExknkyOip2Ue3NVgZIEKqY8dzsU/rirrRDpx+VJ5e5SMjd0zily2HzFW3klhjYRybFPJwAT/KrUNrJLYMZbN2iblZ4oxn8TmnbEVkMUSxleSd2cn6Gtg+INUW1Kp9jY9N7wDdj8MD9KlrsO5z9q4tZ1OZRF/GiSFS3sSMVf1a40a6tIo9P0ZLGUNl5RcyOzj8elK5M773SIuRyuwBR9AKj+yvPE7AQqIxztTbkVSv1Bi6hqS3ljb20du48vrsunJP1B4rKNpiRGmSTZ1BZc59ue1aNutvCSzrIQf7j7c/WpZBYTQbUguUn7Fp96AfTFKybBMzbt1mYN9mto0HCrEu3d9ec1S+zmRsfNk+54/CtmO2cSKA+3HQjtWpd6pquoWa2M94JLdOArRqCPoQKfKwucrJHmIIYI0Uf8tFQjP45pbfTTPJHuYRK4yjuDgj681s/YAFAYg+3p9PSnCzTeV5wO+7rRyhzGZBpdxNqAsrWBLuZjgbDuGfYirGo+GtU0q6S0u7YJO/KqrBvftWmbaM7GWNIpE53R7gW+pzU7yXV6qpdXU00cXKiSQsV+hpOEg50YltpoW5KXcEu5RjCvt59+On0qyujqJOFyW6Ih3Y+nOTWwtqHVpmPt70ELbsgUc9QwOCPxq+QXONk0OaygS4lhSBW4XdncfwNAjaFB8o3HodvP5Gr9zcXd5Avm3Ek0cfQTSE4+lUwZWypkwg64GTTsF2JwrrKypvzyGXg/ljH51bvrqOYpJDFHbsqj5IhvB9+aiSzLo8yt8uehJqNo8kIhCn1xRyhzM2P+EhuNUuYYNdd5rIALticx7OOCADiq+sDTlufK0u6lkiHLMU5+metUli+ZY5Dhj0ZRmlH7uYx5JPqDgUKGpLYRrGCHjQjI55PP+FXBsDjftb/AK44z+NVirKuN33m54qYpuJTO5to5Ix/jV6IhlhLiGOJo1g+ZumGJ/M1CqbW/fXHl5+6ApcZ/pVcZt3CAn2A6CpY1eRWmDYK9R607CL1pZwOWE8zB/4flO0/kKfG8UYZGxkHqvSqEoM0e5JnjcDPAyKSIhICWy7DqT3/AApbBuaf2iMArGF35/hBz+NRSXKlm3MWI6DsajgmUxhZZZ08wfKISAPxzUIiPmNGDjnrTTBouxuZY+FRR6lsGrUKx7QQ5fHACjr+JqHT7FprgQRlSx5y54/lTJMpOYWOdnXHQ1ROpb2sXK/KB3RjyKeQAvzgbegGMZqvDHJeHylfYrH5VHQfU9TT41axLR72fB6MxIzS1Au7jK/mZDIoxj0/KoWZWLkgrz6ZA9qiicA/MWZz0HYU4SvNlegXsSTVWFckULhlZTtI4WMcn8aUIQ6Pszt+7xk/iKdCAZFQKCX4IPTNV7u+t7GV43iYsozlf/rmnYVyZTIEbO0E9dw6fSnwaSt7s+Qjtuxgn865r/hMIVuflhmkijPz78K34EVfh+JkSM0VtpzmPOQZJMN+JFTdD1O3tdItYovIBXcR95zk1jara3BleK2mjj2D3yaNP8SHWoJEaKW3KLuUxyA8+/H9az9Y1mfS7KW9mmlkwMbBg7vTJNO9g1ZkpaG4SRtUCwhOCxYBSPXpzWBq3jS301fsujEyMo2mVh8g+grkdY1681m6aS4ciPPyxAnYv0FZxJbAz+tYSm3saxgluT3d7NfTtPcytJI3Vif5V2/wTwPi7of/AG8f+iJK4FAM816h8GdOaP4m6LcnYQPPwdxyP3Eg6dKixZ9V0UUVIwooooAKKKKACiiigAooooAKKKKACiiigAooooAKKKKACiiigAooooAKKKKACiiigAooooAKKKKACiiigAooooAKKKKAP//Z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r>
              <a:rPr lang="en-US" dirty="0" err="1"/>
              <a:t>Concluzie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447801"/>
          </a:xfrm>
        </p:spPr>
        <p:txBody>
          <a:bodyPr/>
          <a:lstStyle/>
          <a:p>
            <a:r>
              <a:rPr lang="ro-RO" dirty="0"/>
              <a:t>Î</a:t>
            </a:r>
            <a:r>
              <a:rPr lang="en-US" dirty="0"/>
              <a:t>n </a:t>
            </a:r>
            <a:r>
              <a:rPr lang="en-US" dirty="0" err="1"/>
              <a:t>concluzie</a:t>
            </a:r>
            <a:r>
              <a:rPr lang="en-US" dirty="0"/>
              <a:t> , Roma </a:t>
            </a:r>
            <a:r>
              <a:rPr lang="en-US" dirty="0" err="1"/>
              <a:t>este</a:t>
            </a:r>
            <a:r>
              <a:rPr lang="en-US" dirty="0"/>
              <a:t> un </a:t>
            </a:r>
            <a:r>
              <a:rPr lang="en-US" dirty="0" err="1"/>
              <a:t>ora</a:t>
            </a:r>
            <a:r>
              <a:rPr lang="ro-RO" dirty="0"/>
              <a:t>ș</a:t>
            </a:r>
            <a:r>
              <a:rPr lang="en-US" dirty="0"/>
              <a:t> </a:t>
            </a:r>
            <a:r>
              <a:rPr lang="en-US" dirty="0" err="1"/>
              <a:t>minunat</a:t>
            </a:r>
            <a:r>
              <a:rPr lang="en-US" dirty="0"/>
              <a:t> care merit</a:t>
            </a:r>
            <a:r>
              <a:rPr lang="ro-RO" dirty="0"/>
              <a:t>ă</a:t>
            </a:r>
            <a:r>
              <a:rPr lang="en-US" dirty="0"/>
              <a:t> </a:t>
            </a:r>
            <a:r>
              <a:rPr lang="en-US" dirty="0" err="1"/>
              <a:t>vizitat</a:t>
            </a:r>
            <a:r>
              <a:rPr lang="en-US" dirty="0"/>
              <a:t>.</a:t>
            </a:r>
          </a:p>
        </p:txBody>
      </p:sp>
      <p:sp>
        <p:nvSpPr>
          <p:cNvPr id="44036" name="AutoShape 4" descr="Imagini pentru ro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8" name="AutoShape 6" descr="Imagini pentru ro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4040" name="Picture 8" descr="Imagini pentru r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Imagini pentru r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r>
              <a:rPr lang="en-US" dirty="0"/>
              <a:t>                              </a:t>
            </a:r>
            <a:r>
              <a:rPr lang="en-US" dirty="0" err="1"/>
              <a:t>Realizat</a:t>
            </a:r>
            <a:r>
              <a:rPr lang="en-US" dirty="0"/>
              <a:t> de:     </a:t>
            </a:r>
            <a:r>
              <a:rPr lang="en-US" dirty="0" err="1"/>
              <a:t>Dumitra</a:t>
            </a:r>
            <a:r>
              <a:rPr lang="ro-RO" dirty="0"/>
              <a:t>ș</a:t>
            </a:r>
            <a:r>
              <a:rPr lang="en-US" dirty="0"/>
              <a:t> Ioana,</a:t>
            </a:r>
          </a:p>
          <a:p>
            <a:pPr>
              <a:buNone/>
            </a:pPr>
            <a:r>
              <a:rPr lang="en-US" dirty="0"/>
              <a:t>                                                       </a:t>
            </a:r>
            <a:r>
              <a:rPr lang="en-US" dirty="0" err="1"/>
              <a:t>Roati</a:t>
            </a:r>
            <a:r>
              <a:rPr lang="ro-RO" dirty="0"/>
              <a:t>ș</a:t>
            </a:r>
            <a:r>
              <a:rPr lang="en-US" dirty="0"/>
              <a:t> Iulia ,</a:t>
            </a:r>
          </a:p>
          <a:p>
            <a:pPr>
              <a:buNone/>
            </a:pPr>
            <a:r>
              <a:rPr lang="en-US" dirty="0"/>
              <a:t>                                                       Rus C</a:t>
            </a:r>
            <a:r>
              <a:rPr lang="ro-RO" dirty="0"/>
              <a:t>ă</a:t>
            </a:r>
            <a:r>
              <a:rPr lang="en-US" dirty="0"/>
              <a:t>t</a:t>
            </a:r>
            <a:r>
              <a:rPr lang="ro-RO" dirty="0"/>
              <a:t>ă</a:t>
            </a:r>
            <a:r>
              <a:rPr lang="en-US" dirty="0" err="1"/>
              <a:t>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r>
              <a:rPr lang="ro-RO" dirty="0"/>
              <a:t>ISTORIA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>
            <a:normAutofit/>
          </a:bodyPr>
          <a:lstStyle/>
          <a:p>
            <a:r>
              <a:rPr lang="ro-RO" sz="1800" dirty="0"/>
              <a:t>Roma este cunoscută în zilele noastre sub numele de ,,Cetatea Eternă</a:t>
            </a:r>
            <a:r>
              <a:rPr lang="en-US" sz="1800" dirty="0"/>
              <a:t>’’</a:t>
            </a:r>
            <a:r>
              <a:rPr lang="ro-RO" sz="1800" dirty="0"/>
              <a:t>.</a:t>
            </a:r>
          </a:p>
          <a:p>
            <a:r>
              <a:rPr lang="ro-RO" sz="1800" dirty="0"/>
              <a:t>Primul rege al Romei a fost Romulus.</a:t>
            </a:r>
          </a:p>
          <a:p>
            <a:r>
              <a:rPr lang="ro-RO" sz="1800" dirty="0"/>
              <a:t>Orașul Roma atrage și uimește milioane de turiști cu legenda sa eternă.</a:t>
            </a:r>
          </a:p>
        </p:txBody>
      </p:sp>
      <p:pic>
        <p:nvPicPr>
          <p:cNvPr id="17410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819400"/>
            <a:ext cx="3810000" cy="3162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ro-RO" dirty="0"/>
              <a:t>ARHITECTURĂ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57400"/>
          </a:xfrm>
        </p:spPr>
        <p:txBody>
          <a:bodyPr>
            <a:normAutofit/>
          </a:bodyPr>
          <a:lstStyle/>
          <a:p>
            <a:r>
              <a:rPr lang="ro-RO" dirty="0"/>
              <a:t>Arhitectura Romei are un stil propriu, fiind cunoscută în toată lumea.</a:t>
            </a:r>
          </a:p>
          <a:p>
            <a:r>
              <a:rPr lang="ro-RO" dirty="0"/>
              <a:t>Materialul lor propriu a fost compus din pietriș și nisip.</a:t>
            </a:r>
          </a:p>
        </p:txBody>
      </p:sp>
      <p:pic>
        <p:nvPicPr>
          <p:cNvPr id="20482" name="Picture 2" descr="Image result for domul din r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193732"/>
            <a:ext cx="4572000" cy="342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ro-RO" dirty="0"/>
              <a:t>TURISM</a:t>
            </a:r>
            <a:r>
              <a:rPr lang="en-US" dirty="0"/>
              <a:t> : </a:t>
            </a:r>
            <a:br>
              <a:rPr lang="en-US" dirty="0"/>
            </a:br>
            <a:r>
              <a:rPr lang="en-US" dirty="0" err="1"/>
              <a:t>mijloc</a:t>
            </a:r>
            <a:r>
              <a:rPr lang="en-US" dirty="0"/>
              <a:t> de transport </a:t>
            </a:r>
            <a:r>
              <a:rPr lang="ro-RO" dirty="0"/>
              <a:t>și cost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>
            <a:normAutofit fontScale="92500"/>
          </a:bodyPr>
          <a:lstStyle/>
          <a:p>
            <a:r>
              <a:rPr lang="ro-RO" dirty="0"/>
              <a:t> </a:t>
            </a:r>
            <a:r>
              <a:rPr lang="ro-RO" sz="2800" dirty="0"/>
              <a:t>cu mașina din Satu Mare în Cluj- 3h și 8 min-207 km</a:t>
            </a:r>
          </a:p>
          <a:p>
            <a:r>
              <a:rPr lang="ro-RO" sz="2800" dirty="0"/>
              <a:t>cu avionul din Cluj în Roma – 2h – 1123 ron</a:t>
            </a:r>
          </a:p>
        </p:txBody>
      </p:sp>
      <p:pic>
        <p:nvPicPr>
          <p:cNvPr id="1026" name="Picture 2" descr="Image result for av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667000"/>
            <a:ext cx="6858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o-RO" dirty="0"/>
              <a:t>FONTANA DI TREVI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295399"/>
          </a:xfrm>
        </p:spPr>
        <p:txBody>
          <a:bodyPr>
            <a:normAutofit fontScale="85000" lnSpcReduction="20000"/>
          </a:bodyPr>
          <a:lstStyle/>
          <a:p>
            <a:r>
              <a:rPr lang="ro-RO" dirty="0"/>
              <a:t>Povestea care denumește fântâna e reprezentată prin scenele sculptate pe ea.</a:t>
            </a:r>
          </a:p>
          <a:p>
            <a:r>
              <a:rPr lang="ro-RO" dirty="0"/>
              <a:t>Se spune că pentru a fi sigur că te vei mai intoarce în Roma trebuie sa arunci o monedă în fânatână.</a:t>
            </a:r>
          </a:p>
        </p:txBody>
      </p:sp>
      <p:pic>
        <p:nvPicPr>
          <p:cNvPr id="1945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743200"/>
            <a:ext cx="5372100" cy="4029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o-RO" dirty="0"/>
              <a:t>FORUMUL ROMAN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599"/>
            <a:ext cx="8229600" cy="1981201"/>
          </a:xfrm>
        </p:spPr>
        <p:txBody>
          <a:bodyPr>
            <a:normAutofit/>
          </a:bodyPr>
          <a:lstStyle/>
          <a:p>
            <a:r>
              <a:rPr lang="ro-RO" dirty="0"/>
              <a:t>A fost mult timp centrul vieții publice din Roma.</a:t>
            </a:r>
          </a:p>
          <a:p>
            <a:r>
              <a:rPr lang="ro-RO" dirty="0"/>
              <a:t>Unele dintre cele mai importante construcții care alcătuiesc forumul sunt </a:t>
            </a:r>
            <a:r>
              <a:rPr lang="en-US" dirty="0"/>
              <a:t>: </a:t>
            </a:r>
            <a:r>
              <a:rPr lang="en-US" dirty="0" err="1"/>
              <a:t>Arcul</a:t>
            </a:r>
            <a:r>
              <a:rPr lang="en-US" dirty="0"/>
              <a:t> </a:t>
            </a:r>
            <a:r>
              <a:rPr lang="en-US" dirty="0" err="1"/>
              <a:t>lui</a:t>
            </a:r>
            <a:r>
              <a:rPr lang="en-US" dirty="0"/>
              <a:t> Titus, </a:t>
            </a:r>
            <a:r>
              <a:rPr lang="en-US" dirty="0" err="1"/>
              <a:t>Arcul</a:t>
            </a:r>
            <a:r>
              <a:rPr lang="en-US" dirty="0"/>
              <a:t> </a:t>
            </a:r>
            <a:r>
              <a:rPr lang="en-US" dirty="0" err="1"/>
              <a:t>lui</a:t>
            </a:r>
            <a:r>
              <a:rPr lang="en-US" dirty="0"/>
              <a:t> </a:t>
            </a:r>
            <a:r>
              <a:rPr lang="en-US" dirty="0" err="1"/>
              <a:t>Septimius</a:t>
            </a:r>
            <a:r>
              <a:rPr lang="en-US" dirty="0"/>
              <a:t> Severus </a:t>
            </a:r>
            <a:r>
              <a:rPr lang="ro-RO" dirty="0"/>
              <a:t>și Arcul lui Constantin .</a:t>
            </a:r>
          </a:p>
        </p:txBody>
      </p:sp>
      <p:pic>
        <p:nvPicPr>
          <p:cNvPr id="21506" name="Picture 2" descr="Image result for foro roma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895600"/>
            <a:ext cx="6400800" cy="380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o-RO" dirty="0"/>
              <a:t>COLOSEUMUL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1447800"/>
          </a:xfrm>
        </p:spPr>
        <p:txBody>
          <a:bodyPr>
            <a:normAutofit/>
          </a:bodyPr>
          <a:lstStyle/>
          <a:p>
            <a:r>
              <a:rPr lang="ro-RO" dirty="0"/>
              <a:t>În Roma cel mai impresionant monument e Coloseumul, fiind cea mai mirifică clădire –ruină .</a:t>
            </a:r>
          </a:p>
        </p:txBody>
      </p:sp>
      <p:pic>
        <p:nvPicPr>
          <p:cNvPr id="22530" name="Picture 2" descr="Image result for coloseumu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095500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o-RO" dirty="0"/>
              <a:t>VATICAN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752601"/>
          </a:xfrm>
        </p:spPr>
        <p:txBody>
          <a:bodyPr>
            <a:normAutofit/>
          </a:bodyPr>
          <a:lstStyle/>
          <a:p>
            <a:r>
              <a:rPr lang="ro-RO" dirty="0"/>
              <a:t>În Vatican nu există bancnote , doar monede. În Vatican nu devi cetățean prin naștere . Trebuie să ai domiciliu permanent in Vatican si o funcție in cadrul Bisericii Catolice.</a:t>
            </a:r>
          </a:p>
        </p:txBody>
      </p:sp>
      <p:pic>
        <p:nvPicPr>
          <p:cNvPr id="23554" name="Picture 2" descr="Image result for vati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895600"/>
            <a:ext cx="76200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250</TotalTime>
  <Words>709</Words>
  <Application>Microsoft Office PowerPoint</Application>
  <PresentationFormat>On-screen Show (4:3)</PresentationFormat>
  <Paragraphs>71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ROMA</vt:lpstr>
      <vt:lpstr>GEOGRAFIA</vt:lpstr>
      <vt:lpstr>ISTORIA</vt:lpstr>
      <vt:lpstr>ARHITECTURĂ</vt:lpstr>
      <vt:lpstr>TURISM :  mijloc de transport și cost</vt:lpstr>
      <vt:lpstr>FONTANA DI TREVI</vt:lpstr>
      <vt:lpstr>FORUMUL ROMAN</vt:lpstr>
      <vt:lpstr>COLOSEUMUL</vt:lpstr>
      <vt:lpstr>VATICAN </vt:lpstr>
      <vt:lpstr>COLUMNA </vt:lpstr>
      <vt:lpstr>SECȚIUNE DIN COLUMNA LUI TRAIAN</vt:lpstr>
      <vt:lpstr>PANTHEON</vt:lpstr>
      <vt:lpstr>PICTURĂ</vt:lpstr>
      <vt:lpstr>Tablouri</vt:lpstr>
      <vt:lpstr>Tablouri</vt:lpstr>
      <vt:lpstr>SCULPTURA</vt:lpstr>
      <vt:lpstr>RELIGIA </vt:lpstr>
      <vt:lpstr>LITERATURA</vt:lpstr>
      <vt:lpstr>Mâncarea</vt:lpstr>
      <vt:lpstr>Pizza Prosciuto e funghi</vt:lpstr>
      <vt:lpstr>Pizza Quattro Stagioni</vt:lpstr>
      <vt:lpstr>Pizza Quattro Formaggi</vt:lpstr>
      <vt:lpstr>Lasagna</vt:lpstr>
      <vt:lpstr>Paste Carbonara</vt:lpstr>
      <vt:lpstr>Paste Pesto</vt:lpstr>
      <vt:lpstr>Stema Romei</vt:lpstr>
      <vt:lpstr>Concluzie 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</dc:title>
  <dc:creator>User</dc:creator>
  <cp:lastModifiedBy>User</cp:lastModifiedBy>
  <cp:revision>37</cp:revision>
  <dcterms:created xsi:type="dcterms:W3CDTF">2006-08-16T00:00:00Z</dcterms:created>
  <dcterms:modified xsi:type="dcterms:W3CDTF">2018-03-20T08:28:17Z</dcterms:modified>
</cp:coreProperties>
</file>